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Play"/>
      <p:regular r:id="rId46"/>
      <p:bold r:id="rId47"/>
    </p:embeddedFont>
    <p:embeddedFont>
      <p:font typeface="Raleway"/>
      <p:regular r:id="rId48"/>
      <p:bold r:id="rId49"/>
      <p:italic r:id="rId50"/>
      <p:boldItalic r:id="rId51"/>
    </p:embeddedFont>
    <p:embeddedFont>
      <p:font typeface="Franklin Gothic"/>
      <p:bold r:id="rId52"/>
    </p:embeddedFont>
    <p:embeddedFont>
      <p:font typeface="Lato"/>
      <p:regular r:id="rId53"/>
      <p:bold r:id="rId54"/>
      <p:italic r:id="rId55"/>
      <p:boldItalic r:id="rId56"/>
    </p:embeddedFont>
    <p:embeddedFont>
      <p:font typeface="Lora"/>
      <p:regular r:id="rId57"/>
      <p:bold r:id="rId58"/>
      <p:italic r:id="rId59"/>
      <p:boldItalic r:id="rId60"/>
    </p:embeddedFont>
    <p:embeddedFont>
      <p:font typeface="Helvetica Neue"/>
      <p:regular r:id="rId61"/>
      <p:bold r:id="rId62"/>
      <p:italic r:id="rId63"/>
      <p:boldItalic r:id="rId64"/>
    </p:embeddedFont>
    <p:embeddedFont>
      <p:font typeface="Arial Black"/>
      <p:regular r:id="rId65"/>
    </p:embeddedFont>
    <p:embeddedFont>
      <p:font typeface="Helvetica Neue Light"/>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0" roundtripDataSignature="AMtx7mjJwaK9zYz6DIpwc0AhiSu9qSUe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lay-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aleway-regular.fntdata"/><Relationship Id="rId47" Type="http://schemas.openxmlformats.org/officeDocument/2006/relationships/font" Target="fonts/Play-bold.fntdata"/><Relationship Id="rId49"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customschemas.google.com/relationships/presentationmetadata" Target="meta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5.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7.xml"/><Relationship Id="rId66" Type="http://schemas.openxmlformats.org/officeDocument/2006/relationships/font" Target="fonts/HelveticaNeueLight-regular.fntdata"/><Relationship Id="rId21" Type="http://schemas.openxmlformats.org/officeDocument/2006/relationships/slide" Target="slides/slide16.xml"/><Relationship Id="rId65" Type="http://schemas.openxmlformats.org/officeDocument/2006/relationships/font" Target="fonts/ArialBlack-regular.fntdata"/><Relationship Id="rId24" Type="http://schemas.openxmlformats.org/officeDocument/2006/relationships/slide" Target="slides/slide19.xml"/><Relationship Id="rId68" Type="http://schemas.openxmlformats.org/officeDocument/2006/relationships/font" Target="fonts/HelveticaNeueLight-italic.fntdata"/><Relationship Id="rId23" Type="http://schemas.openxmlformats.org/officeDocument/2006/relationships/slide" Target="slides/slide18.xml"/><Relationship Id="rId67" Type="http://schemas.openxmlformats.org/officeDocument/2006/relationships/font" Target="fonts/HelveticaNeueLight-bold.fntdata"/><Relationship Id="rId60" Type="http://schemas.openxmlformats.org/officeDocument/2006/relationships/font" Target="fonts/Lora-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Ligh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Lato-regular.fntdata"/><Relationship Id="rId52" Type="http://schemas.openxmlformats.org/officeDocument/2006/relationships/font" Target="fonts/FranklinGothic-bold.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57" Type="http://schemas.openxmlformats.org/officeDocument/2006/relationships/font" Target="fonts/Lora-regular.fntdata"/><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59" Type="http://schemas.openxmlformats.org/officeDocument/2006/relationships/font" Target="fonts/Lora-italic.fntdata"/><Relationship Id="rId14" Type="http://schemas.openxmlformats.org/officeDocument/2006/relationships/slide" Target="slides/slide9.xml"/><Relationship Id="rId58" Type="http://schemas.openxmlformats.org/officeDocument/2006/relationships/font" Target="fonts/Lor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iki.geneontology.org/index.php/Inferred_from_Mutant_Phenotype_(IMP)" TargetMode="External"/><Relationship Id="rId3" Type="http://schemas.openxmlformats.org/officeDocument/2006/relationships/hyperlink" Target="http://wiki.geneontology.org/index.php/Inferred_from_Genetic_Interaction_(IGI)" TargetMode="External"/><Relationship Id="rId4" Type="http://schemas.openxmlformats.org/officeDocument/2006/relationships/hyperlink" Target="http://wiki.geneontology.org/index.php/Inferred_from_Physical_Interaction_(IPI)" TargetMode="External"/><Relationship Id="rId11" Type="http://schemas.openxmlformats.org/officeDocument/2006/relationships/hyperlink" Target="http://wiki.geneontology.org/index.php/No_biological_Data_available_(ND)_evidence_code" TargetMode="External"/><Relationship Id="rId10" Type="http://schemas.openxmlformats.org/officeDocument/2006/relationships/hyperlink" Target="http://wiki.geneontology.org/index.php/Inferred_by_Curator_(IC)" TargetMode="External"/><Relationship Id="rId12" Type="http://schemas.openxmlformats.org/officeDocument/2006/relationships/hyperlink" Target="http://wiki.geneontology.org/index.php/Inferred_from_Electronic_Annotation_(IEA)" TargetMode="External"/><Relationship Id="rId9" Type="http://schemas.openxmlformats.org/officeDocument/2006/relationships/hyperlink" Target="http://wiki.geneontology.org/index.php/Non-traceable_Author_Statement_(NAS)" TargetMode="External"/><Relationship Id="rId5" Type="http://schemas.openxmlformats.org/officeDocument/2006/relationships/hyperlink" Target="http://wiki.geneontology.org/index.php/Inferred_from_Direct_Assay_(IDA)" TargetMode="External"/><Relationship Id="rId6" Type="http://schemas.openxmlformats.org/officeDocument/2006/relationships/hyperlink" Target="http://wiki.geneontology.org/index.php/Inferred_from_Expression_Pattern_(IEP)" TargetMode="External"/><Relationship Id="rId7" Type="http://schemas.openxmlformats.org/officeDocument/2006/relationships/hyperlink" Target="http://wiki.geneontology.org/index.php/Inferred_from_Sequence_or_structural_Similarity_(ISS)" TargetMode="External"/><Relationship Id="rId8" Type="http://schemas.openxmlformats.org/officeDocument/2006/relationships/hyperlink" Target="http://wiki.geneontology.org/index.php/Traceable_Author_Statement_(TAS)"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sz="800">
              <a:latin typeface="Helvetica Neue Light"/>
              <a:ea typeface="Helvetica Neue Light"/>
              <a:cs typeface="Helvetica Neue Light"/>
              <a:sym typeface="Helvetica Neue Light"/>
            </a:endParaRPr>
          </a:p>
          <a:p>
            <a:pPr indent="-228600" lvl="0" marL="457200" marR="0" rtl="0" algn="l">
              <a:lnSpc>
                <a:spcPct val="100000"/>
              </a:lnSpc>
              <a:spcBef>
                <a:spcPts val="0"/>
              </a:spcBef>
              <a:spcAft>
                <a:spcPts val="0"/>
              </a:spcAft>
              <a:buSzPts val="1400"/>
              <a:buNone/>
            </a:pPr>
            <a:r>
              <a:t/>
            </a:r>
            <a:endParaRPr/>
          </a:p>
        </p:txBody>
      </p:sp>
      <p:sp>
        <p:nvSpPr>
          <p:cNvPr id="610" name="Google Shape;61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 name="Google Shape;641;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sz="900"/>
              <a:t>“do not annotate flag”  &gt;&gt; too high level term &gt;&gt; choose a more specific term</a:t>
            </a:r>
            <a:br>
              <a:rPr b="1" lang="en-GB" sz="900">
                <a:solidFill>
                  <a:schemeClr val="dk1"/>
                </a:solidFill>
              </a:rPr>
            </a:br>
            <a:br>
              <a:rPr b="1" lang="en-GB" sz="1200">
                <a:solidFill>
                  <a:schemeClr val="dk1"/>
                </a:solidFill>
              </a:rPr>
            </a:br>
            <a:endParaRPr/>
          </a:p>
        </p:txBody>
      </p:sp>
      <p:sp>
        <p:nvSpPr>
          <p:cNvPr id="642" name="Google Shape;642;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GB" sz="900"/>
              <a:t>the term “regulation”  should only be used for direct regulation, not indirect effects of </a:t>
            </a:r>
            <a:r>
              <a:rPr lang="en-GB"/>
              <a:t>knockouts/knockdown</a:t>
            </a:r>
            <a:r>
              <a:rPr lang="en-GB" sz="900"/>
              <a:t>..</a:t>
            </a:r>
            <a:endParaRPr/>
          </a:p>
        </p:txBody>
      </p:sp>
      <p:sp>
        <p:nvSpPr>
          <p:cNvPr id="654" name="Google Shape;65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16" name="Google Shape;5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p:txBody>
      </p:sp>
      <p:sp>
        <p:nvSpPr>
          <p:cNvPr id="717" name="Google Shape;71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SzPts val="1400"/>
              <a:buNone/>
            </a:pPr>
            <a:r>
              <a:t/>
            </a:r>
            <a:endParaRPr/>
          </a:p>
        </p:txBody>
      </p:sp>
      <p:sp>
        <p:nvSpPr>
          <p:cNvPr id="723" name="Google Shape;72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31" name="Google Shape;73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41" name="Google Shape;74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61" name="Google Shape;76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GB"/>
              <a:t>Suptypes of experimental (EXP) evidence codes:</a:t>
            </a:r>
            <a:endParaRPr/>
          </a:p>
          <a:p>
            <a:pPr indent="-228600" lvl="0" marL="457200" marR="0" rtl="0" algn="l">
              <a:lnSpc>
                <a:spcPct val="100000"/>
              </a:lnSpc>
              <a:spcBef>
                <a:spcPts val="0"/>
              </a:spcBef>
              <a:spcAft>
                <a:spcPts val="0"/>
              </a:spcAft>
              <a:buClr>
                <a:srgbClr val="000000"/>
              </a:buClr>
              <a:buSzPts val="1400"/>
              <a:buFont typeface="Arial"/>
              <a:buNone/>
            </a:pPr>
            <a:r>
              <a:rPr lang="en-GB"/>
              <a:t>IMP: </a:t>
            </a:r>
            <a:r>
              <a:rPr b="0" i="0" lang="en-GB" u="sng" strike="noStrike">
                <a:solidFill>
                  <a:srgbClr val="4965C2"/>
                </a:solidFill>
                <a:latin typeface="Lato"/>
                <a:ea typeface="Lato"/>
                <a:cs typeface="Lato"/>
                <a:sym typeface="Lato"/>
                <a:hlinkClick r:id="rId2">
                  <a:extLst>
                    <a:ext uri="{A12FA001-AC4F-418D-AE19-62706E023703}">
                      <ahyp:hlinkClr val="tx"/>
                    </a:ext>
                  </a:extLst>
                </a:hlinkClick>
              </a:rPr>
              <a:t>Inferred from Mutant Phenotype (IMP)</a:t>
            </a:r>
            <a:endParaRPr/>
          </a:p>
          <a:p>
            <a:pPr indent="-228600" lvl="0" marL="457200" marR="0" rtl="0" algn="l">
              <a:lnSpc>
                <a:spcPct val="100000"/>
              </a:lnSpc>
              <a:spcBef>
                <a:spcPts val="0"/>
              </a:spcBef>
              <a:spcAft>
                <a:spcPts val="0"/>
              </a:spcAft>
              <a:buClr>
                <a:srgbClr val="000000"/>
              </a:buClr>
              <a:buSzPts val="1400"/>
              <a:buFont typeface="Arial"/>
              <a:buNone/>
            </a:pPr>
            <a:r>
              <a:rPr lang="en-GB"/>
              <a:t>IGI: </a:t>
            </a:r>
            <a:r>
              <a:rPr b="0" i="0" lang="en-GB" u="sng" strike="noStrike">
                <a:solidFill>
                  <a:srgbClr val="4965C2"/>
                </a:solidFill>
                <a:latin typeface="Lato"/>
                <a:ea typeface="Lato"/>
                <a:cs typeface="Lato"/>
                <a:sym typeface="Lato"/>
                <a:hlinkClick r:id="rId3">
                  <a:extLst>
                    <a:ext uri="{A12FA001-AC4F-418D-AE19-62706E023703}">
                      <ahyp:hlinkClr val="tx"/>
                    </a:ext>
                  </a:extLst>
                </a:hlinkClick>
              </a:rPr>
              <a:t>Inferred from Genetic Interaction (IGI)</a:t>
            </a:r>
            <a:endParaRPr/>
          </a:p>
          <a:p>
            <a:pPr indent="-228600" lvl="0" marL="457200" marR="0" rtl="0" algn="l">
              <a:lnSpc>
                <a:spcPct val="100000"/>
              </a:lnSpc>
              <a:spcBef>
                <a:spcPts val="0"/>
              </a:spcBef>
              <a:spcAft>
                <a:spcPts val="0"/>
              </a:spcAft>
              <a:buClr>
                <a:srgbClr val="000000"/>
              </a:buClr>
              <a:buSzPts val="1400"/>
              <a:buFont typeface="Arial"/>
              <a:buNone/>
            </a:pPr>
            <a:r>
              <a:rPr lang="en-GB"/>
              <a:t>IPI: </a:t>
            </a:r>
            <a:r>
              <a:rPr b="0" i="0" lang="en-GB" u="sng" strike="noStrike">
                <a:solidFill>
                  <a:srgbClr val="4965C2"/>
                </a:solidFill>
                <a:latin typeface="Lato"/>
                <a:ea typeface="Lato"/>
                <a:cs typeface="Lato"/>
                <a:sym typeface="Lato"/>
                <a:hlinkClick r:id="rId4">
                  <a:extLst>
                    <a:ext uri="{A12FA001-AC4F-418D-AE19-62706E023703}">
                      <ahyp:hlinkClr val="tx"/>
                    </a:ext>
                  </a:extLst>
                </a:hlinkClick>
              </a:rPr>
              <a:t>Inferred from Physical Interaction (IPI)</a:t>
            </a:r>
            <a:endParaRPr/>
          </a:p>
          <a:p>
            <a:pPr indent="-228600" lvl="0" marL="457200" marR="0" rtl="0" algn="l">
              <a:lnSpc>
                <a:spcPct val="100000"/>
              </a:lnSpc>
              <a:spcBef>
                <a:spcPts val="0"/>
              </a:spcBef>
              <a:spcAft>
                <a:spcPts val="0"/>
              </a:spcAft>
              <a:buClr>
                <a:srgbClr val="000000"/>
              </a:buClr>
              <a:buSzPts val="1400"/>
              <a:buFont typeface="Arial"/>
              <a:buNone/>
            </a:pPr>
            <a:r>
              <a:rPr lang="en-GB"/>
              <a:t>IDA: </a:t>
            </a:r>
            <a:r>
              <a:rPr b="0" i="0" lang="en-GB" u="sng" strike="noStrike">
                <a:solidFill>
                  <a:srgbClr val="4965C2"/>
                </a:solidFill>
                <a:latin typeface="Lato"/>
                <a:ea typeface="Lato"/>
                <a:cs typeface="Lato"/>
                <a:sym typeface="Lato"/>
                <a:hlinkClick r:id="rId5">
                  <a:extLst>
                    <a:ext uri="{A12FA001-AC4F-418D-AE19-62706E023703}">
                      <ahyp:hlinkClr val="tx"/>
                    </a:ext>
                  </a:extLst>
                </a:hlinkClick>
              </a:rPr>
              <a:t>Inferred from Direct Assay (IDA)</a:t>
            </a:r>
            <a:endParaRPr/>
          </a:p>
          <a:p>
            <a:pPr indent="-228600" lvl="0" marL="457200" marR="0" rtl="0" algn="l">
              <a:lnSpc>
                <a:spcPct val="100000"/>
              </a:lnSpc>
              <a:spcBef>
                <a:spcPts val="0"/>
              </a:spcBef>
              <a:spcAft>
                <a:spcPts val="0"/>
              </a:spcAft>
              <a:buClr>
                <a:srgbClr val="000000"/>
              </a:buClr>
              <a:buSzPts val="1400"/>
              <a:buFont typeface="Arial"/>
              <a:buNone/>
            </a:pPr>
            <a:r>
              <a:rPr lang="en-GB"/>
              <a:t>IEP: </a:t>
            </a:r>
            <a:r>
              <a:rPr b="0" i="0" lang="en-GB" u="sng" strike="noStrike">
                <a:solidFill>
                  <a:srgbClr val="4965C2"/>
                </a:solidFill>
                <a:latin typeface="Lato"/>
                <a:ea typeface="Lato"/>
                <a:cs typeface="Lato"/>
                <a:sym typeface="Lato"/>
                <a:hlinkClick r:id="rId6">
                  <a:extLst>
                    <a:ext uri="{A12FA001-AC4F-418D-AE19-62706E023703}">
                      <ahyp:hlinkClr val="tx"/>
                    </a:ext>
                  </a:extLst>
                </a:hlinkClick>
              </a:rPr>
              <a:t>Inferred from Expression Pattern (IEP)</a:t>
            </a:r>
            <a:endParaRPr b="0" i="0">
              <a:solidFill>
                <a:srgbClr val="333333"/>
              </a:solidFill>
              <a:latin typeface="Lato"/>
              <a:ea typeface="Lato"/>
              <a:cs typeface="Lato"/>
              <a:sym typeface="Lato"/>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b="0" i="0" lang="en-GB">
                <a:solidFill>
                  <a:srgbClr val="333333"/>
                </a:solidFill>
                <a:latin typeface="Lato"/>
                <a:ea typeface="Lato"/>
                <a:cs typeface="Lato"/>
                <a:sym typeface="Lato"/>
              </a:rPr>
              <a:t>The computational analysis evidence codes are:</a:t>
            </a:r>
            <a:endParaRPr/>
          </a:p>
          <a:p>
            <a:pPr indent="-228600" lvl="0" marL="457200" marR="0" rtl="0" algn="l">
              <a:lnSpc>
                <a:spcPct val="100000"/>
              </a:lnSpc>
              <a:spcBef>
                <a:spcPts val="0"/>
              </a:spcBef>
              <a:spcAft>
                <a:spcPts val="0"/>
              </a:spcAft>
              <a:buClr>
                <a:srgbClr val="000000"/>
              </a:buClr>
              <a:buSzPts val="1400"/>
              <a:buFont typeface="Arial"/>
              <a:buNone/>
            </a:pPr>
            <a:r>
              <a:rPr lang="en-GB"/>
              <a:t>ISS: </a:t>
            </a:r>
            <a:r>
              <a:rPr b="0" i="0" lang="en-GB" u="sng" strike="noStrike">
                <a:solidFill>
                  <a:srgbClr val="4965C2"/>
                </a:solidFill>
                <a:latin typeface="Lato"/>
                <a:ea typeface="Lato"/>
                <a:cs typeface="Lato"/>
                <a:sym typeface="Lato"/>
                <a:hlinkClick r:id="rId7">
                  <a:extLst>
                    <a:ext uri="{A12FA001-AC4F-418D-AE19-62706E023703}">
                      <ahyp:hlinkClr val="tx"/>
                    </a:ext>
                  </a:extLst>
                </a:hlinkClick>
              </a:rPr>
              <a:t>Inferred from Sequence or structural Similarity (ISS)</a:t>
            </a:r>
            <a:endParaRPr/>
          </a:p>
          <a:p>
            <a:pPr indent="-228600" lvl="0" marL="457200" marR="0" rtl="0" algn="l">
              <a:lnSpc>
                <a:spcPct val="100000"/>
              </a:lnSpc>
              <a:spcBef>
                <a:spcPts val="0"/>
              </a:spcBef>
              <a:spcAft>
                <a:spcPts val="0"/>
              </a:spcAft>
              <a:buSzPts val="1400"/>
              <a:buNone/>
            </a:pPr>
            <a:r>
              <a:rPr lang="en-GB"/>
              <a:t>IGC: Inferred from genomics Context (IGC)</a:t>
            </a:r>
            <a:endParaRPr/>
          </a:p>
          <a:p>
            <a:pPr indent="-228600" lvl="0" marL="457200" marR="0" rtl="0" algn="l">
              <a:lnSpc>
                <a:spcPct val="100000"/>
              </a:lnSpc>
              <a:spcBef>
                <a:spcPts val="0"/>
              </a:spcBef>
              <a:spcAft>
                <a:spcPts val="0"/>
              </a:spcAft>
              <a:buSzPts val="1400"/>
              <a:buNone/>
            </a:pPr>
            <a:r>
              <a:rPr lang="en-GB"/>
              <a:t>ICA:</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0" i="0" lang="en-GB">
                <a:solidFill>
                  <a:srgbClr val="002379"/>
                </a:solidFill>
                <a:latin typeface="Raleway"/>
                <a:ea typeface="Raleway"/>
                <a:cs typeface="Raleway"/>
                <a:sym typeface="Raleway"/>
              </a:rPr>
              <a:t>Author statement evidence codes</a:t>
            </a:r>
            <a:endParaRPr/>
          </a:p>
          <a:p>
            <a:pPr indent="-228600" lvl="0" marL="457200" rtl="0" algn="l">
              <a:lnSpc>
                <a:spcPct val="100000"/>
              </a:lnSpc>
              <a:spcBef>
                <a:spcPts val="0"/>
              </a:spcBef>
              <a:spcAft>
                <a:spcPts val="0"/>
              </a:spcAft>
              <a:buSzPts val="1400"/>
              <a:buFont typeface="Arial"/>
              <a:buChar char="•"/>
            </a:pPr>
            <a:r>
              <a:rPr b="0" i="0" lang="en-GB" u="sng" strike="noStrike">
                <a:solidFill>
                  <a:srgbClr val="4965C2"/>
                </a:solidFill>
                <a:latin typeface="Lato"/>
                <a:ea typeface="Lato"/>
                <a:cs typeface="Lato"/>
                <a:sym typeface="Lato"/>
                <a:hlinkClick r:id="rId8">
                  <a:extLst>
                    <a:ext uri="{A12FA001-AC4F-418D-AE19-62706E023703}">
                      <ahyp:hlinkClr val="tx"/>
                    </a:ext>
                  </a:extLst>
                </a:hlinkClick>
              </a:rPr>
              <a:t>Traceable Author Statement (TAS)</a:t>
            </a:r>
            <a:endParaRPr b="0" i="0">
              <a:solidFill>
                <a:srgbClr val="333333"/>
              </a:solidFill>
              <a:latin typeface="Lato"/>
              <a:ea typeface="Lato"/>
              <a:cs typeface="Lato"/>
              <a:sym typeface="Lato"/>
            </a:endParaRPr>
          </a:p>
          <a:p>
            <a:pPr indent="-228600" lvl="0" marL="457200" rtl="0" algn="l">
              <a:lnSpc>
                <a:spcPct val="100000"/>
              </a:lnSpc>
              <a:spcBef>
                <a:spcPts val="0"/>
              </a:spcBef>
              <a:spcAft>
                <a:spcPts val="0"/>
              </a:spcAft>
              <a:buSzPts val="1400"/>
              <a:buFont typeface="Arial"/>
              <a:buChar char="•"/>
            </a:pPr>
            <a:r>
              <a:rPr b="0" i="0" lang="en-GB" u="sng" strike="noStrike">
                <a:solidFill>
                  <a:srgbClr val="4965C2"/>
                </a:solidFill>
                <a:latin typeface="Lato"/>
                <a:ea typeface="Lato"/>
                <a:cs typeface="Lato"/>
                <a:sym typeface="Lato"/>
                <a:hlinkClick r:id="rId9">
                  <a:extLst>
                    <a:ext uri="{A12FA001-AC4F-418D-AE19-62706E023703}">
                      <ahyp:hlinkClr val="tx"/>
                    </a:ext>
                  </a:extLst>
                </a:hlinkClick>
              </a:rPr>
              <a:t>Non-traceable Author Statement (NAS)</a:t>
            </a:r>
            <a:endParaRPr b="0" i="0">
              <a:solidFill>
                <a:srgbClr val="333333"/>
              </a:solidFill>
              <a:latin typeface="Lato"/>
              <a:ea typeface="Lato"/>
              <a:cs typeface="Lato"/>
              <a:sym typeface="Lato"/>
            </a:endParaRPr>
          </a:p>
          <a:p>
            <a:pPr indent="-228600" lvl="0" marL="457200" marR="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Font typeface="Arial"/>
              <a:buChar char="•"/>
            </a:pPr>
            <a:r>
              <a:rPr b="0" i="0" lang="en-GB">
                <a:solidFill>
                  <a:srgbClr val="002379"/>
                </a:solidFill>
                <a:latin typeface="Raleway"/>
                <a:ea typeface="Raleway"/>
                <a:cs typeface="Raleway"/>
                <a:sym typeface="Raleway"/>
              </a:rPr>
              <a:t>Curator statement evidence codes</a:t>
            </a:r>
            <a:br>
              <a:rPr lang="en-GB"/>
            </a:br>
            <a:r>
              <a:rPr b="0" i="0" lang="en-GB" u="sng" strike="noStrike">
                <a:solidFill>
                  <a:srgbClr val="4965C2"/>
                </a:solidFill>
                <a:latin typeface="Lato"/>
                <a:ea typeface="Lato"/>
                <a:cs typeface="Lato"/>
                <a:sym typeface="Lato"/>
                <a:hlinkClick r:id="rId10">
                  <a:extLst>
                    <a:ext uri="{A12FA001-AC4F-418D-AE19-62706E023703}">
                      <ahyp:hlinkClr val="tx"/>
                    </a:ext>
                  </a:extLst>
                </a:hlinkClick>
              </a:rPr>
              <a:t>Inferred by Curator (IC)</a:t>
            </a:r>
            <a:endParaRPr b="0" i="0">
              <a:solidFill>
                <a:srgbClr val="333333"/>
              </a:solidFill>
              <a:latin typeface="Lato"/>
              <a:ea typeface="Lato"/>
              <a:cs typeface="Lato"/>
              <a:sym typeface="Lato"/>
            </a:endParaRPr>
          </a:p>
          <a:p>
            <a:pPr indent="-228600" lvl="0" marL="457200" rtl="0" algn="l">
              <a:lnSpc>
                <a:spcPct val="100000"/>
              </a:lnSpc>
              <a:spcBef>
                <a:spcPts val="0"/>
              </a:spcBef>
              <a:spcAft>
                <a:spcPts val="0"/>
              </a:spcAft>
              <a:buSzPts val="1400"/>
              <a:buFont typeface="Arial"/>
              <a:buChar char="•"/>
            </a:pPr>
            <a:r>
              <a:rPr b="0" i="0" lang="en-GB" u="sng" strike="noStrike">
                <a:solidFill>
                  <a:srgbClr val="4965C2"/>
                </a:solidFill>
                <a:latin typeface="Lato"/>
                <a:ea typeface="Lato"/>
                <a:cs typeface="Lato"/>
                <a:sym typeface="Lato"/>
                <a:hlinkClick r:id="rId11">
                  <a:extLst>
                    <a:ext uri="{A12FA001-AC4F-418D-AE19-62706E023703}">
                      <ahyp:hlinkClr val="tx"/>
                    </a:ext>
                  </a:extLst>
                </a:hlinkClick>
              </a:rPr>
              <a:t>No biological Data available (ND)</a:t>
            </a:r>
            <a:endParaRPr b="0" i="0">
              <a:solidFill>
                <a:srgbClr val="333333"/>
              </a:solidFill>
              <a:latin typeface="Lato"/>
              <a:ea typeface="Lato"/>
              <a:cs typeface="Lato"/>
              <a:sym typeface="Lato"/>
            </a:endParaRPr>
          </a:p>
          <a:p>
            <a:pPr indent="-228600" lvl="0" marL="457200" rtl="0" algn="l">
              <a:lnSpc>
                <a:spcPct val="100000"/>
              </a:lnSpc>
              <a:spcBef>
                <a:spcPts val="0"/>
              </a:spcBef>
              <a:spcAft>
                <a:spcPts val="0"/>
              </a:spcAft>
              <a:buSzPts val="1400"/>
              <a:buNone/>
            </a:pPr>
            <a:r>
              <a:t/>
            </a:r>
            <a:endParaRPr b="0" i="0">
              <a:solidFill>
                <a:srgbClr val="002379"/>
              </a:solidFill>
              <a:latin typeface="Raleway"/>
              <a:ea typeface="Raleway"/>
              <a:cs typeface="Raleway"/>
              <a:sym typeface="Raleway"/>
            </a:endParaRPr>
          </a:p>
          <a:p>
            <a:pPr indent="-228600" lvl="0" marL="457200" rtl="0" algn="l">
              <a:lnSpc>
                <a:spcPct val="100000"/>
              </a:lnSpc>
              <a:spcBef>
                <a:spcPts val="0"/>
              </a:spcBef>
              <a:spcAft>
                <a:spcPts val="0"/>
              </a:spcAft>
              <a:buSzPts val="1400"/>
              <a:buNone/>
            </a:pPr>
            <a:r>
              <a:t/>
            </a:r>
            <a:endParaRPr b="0" i="0">
              <a:solidFill>
                <a:srgbClr val="002379"/>
              </a:solidFill>
              <a:latin typeface="Raleway"/>
              <a:ea typeface="Raleway"/>
              <a:cs typeface="Raleway"/>
              <a:sym typeface="Raleway"/>
            </a:endParaRPr>
          </a:p>
          <a:p>
            <a:pPr indent="-228600" lvl="0" marL="457200" rtl="0" algn="l">
              <a:lnSpc>
                <a:spcPct val="100000"/>
              </a:lnSpc>
              <a:spcBef>
                <a:spcPts val="0"/>
              </a:spcBef>
              <a:spcAft>
                <a:spcPts val="0"/>
              </a:spcAft>
              <a:buSzPts val="1400"/>
              <a:buNone/>
            </a:pPr>
            <a:r>
              <a:t/>
            </a:r>
            <a:endParaRPr b="0" i="0">
              <a:solidFill>
                <a:srgbClr val="002379"/>
              </a:solidFill>
              <a:latin typeface="Raleway"/>
              <a:ea typeface="Raleway"/>
              <a:cs typeface="Raleway"/>
              <a:sym typeface="Raleway"/>
            </a:endParaRPr>
          </a:p>
          <a:p>
            <a:pPr indent="-228600" lvl="0" marL="457200" marR="0" rtl="0" algn="l">
              <a:lnSpc>
                <a:spcPct val="100000"/>
              </a:lnSpc>
              <a:spcBef>
                <a:spcPts val="0"/>
              </a:spcBef>
              <a:spcAft>
                <a:spcPts val="0"/>
              </a:spcAft>
              <a:buClr>
                <a:srgbClr val="000000"/>
              </a:buClr>
              <a:buSzPts val="1400"/>
              <a:buFont typeface="Arial"/>
              <a:buNone/>
            </a:pPr>
            <a:r>
              <a:rPr b="0" i="0" lang="en-GB" u="sng" strike="noStrike">
                <a:solidFill>
                  <a:srgbClr val="4965C2"/>
                </a:solidFill>
                <a:latin typeface="Lato"/>
                <a:ea typeface="Lato"/>
                <a:cs typeface="Lato"/>
                <a:sym typeface="Lato"/>
                <a:hlinkClick r:id="rId12">
                  <a:extLst>
                    <a:ext uri="{A12FA001-AC4F-418D-AE19-62706E023703}">
                      <ahyp:hlinkClr val="tx"/>
                    </a:ext>
                  </a:extLst>
                </a:hlinkClick>
              </a:rPr>
              <a:t>Inferred from Electronic Annotation (IEA)</a:t>
            </a:r>
            <a:endParaRPr b="0" i="0">
              <a:solidFill>
                <a:srgbClr val="333333"/>
              </a:solidFill>
              <a:latin typeface="Lato"/>
              <a:ea typeface="Lato"/>
              <a:cs typeface="Lato"/>
              <a:sym typeface="Lato"/>
            </a:endParaRPr>
          </a:p>
          <a:p>
            <a:pPr indent="-228600" lvl="0" marL="457200" rtl="0" algn="l">
              <a:lnSpc>
                <a:spcPct val="100000"/>
              </a:lnSpc>
              <a:spcBef>
                <a:spcPts val="0"/>
              </a:spcBef>
              <a:spcAft>
                <a:spcPts val="0"/>
              </a:spcAft>
              <a:buSzPts val="1400"/>
              <a:buNone/>
            </a:pPr>
            <a:r>
              <a:t/>
            </a:r>
            <a:endParaRPr/>
          </a:p>
        </p:txBody>
      </p:sp>
      <p:sp>
        <p:nvSpPr>
          <p:cNvPr id="769" name="Google Shape;769;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 name="Google Shape;82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GB"/>
              <a:t>Further experiments supported a more specific GO term</a:t>
            </a:r>
            <a:endParaRPr/>
          </a:p>
        </p:txBody>
      </p:sp>
      <p:sp>
        <p:nvSpPr>
          <p:cNvPr id="828" name="Google Shape;828;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GB"/>
              <a:t>Annotate to the process the protein is directly involved in</a:t>
            </a:r>
            <a:endParaRPr/>
          </a:p>
        </p:txBody>
      </p:sp>
      <p:sp>
        <p:nvSpPr>
          <p:cNvPr id="840" name="Google Shape;84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3" name="Google Shape;85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54" name="Google Shape;85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5" name="Google Shape;8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9" name="Google Shape;54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rtl="0" algn="l">
              <a:lnSpc>
                <a:spcPct val="100000"/>
              </a:lnSpc>
              <a:spcBef>
                <a:spcPts val="0"/>
              </a:spcBef>
              <a:spcAft>
                <a:spcPts val="0"/>
              </a:spcAft>
              <a:buSzPts val="1400"/>
              <a:buNone/>
            </a:pPr>
            <a:r>
              <a:t/>
            </a:r>
            <a:endParaRPr/>
          </a:p>
        </p:txBody>
      </p:sp>
      <p:sp>
        <p:nvSpPr>
          <p:cNvPr id="550" name="Google Shape;55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0" name="Google Shape;56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br>
              <a:rPr b="1" lang="en-GB" sz="1200">
                <a:solidFill>
                  <a:schemeClr val="dk1"/>
                </a:solidFill>
              </a:rPr>
            </a:br>
            <a:endParaRPr/>
          </a:p>
        </p:txBody>
      </p:sp>
      <p:sp>
        <p:nvSpPr>
          <p:cNvPr id="574" name="Google Shape;574;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127000" rtl="0" algn="l">
              <a:lnSpc>
                <a:spcPct val="100000"/>
              </a:lnSpc>
              <a:spcBef>
                <a:spcPts val="0"/>
              </a:spcBef>
              <a:spcAft>
                <a:spcPts val="0"/>
              </a:spcAft>
              <a:buSzPts val="1400"/>
              <a:buNone/>
            </a:pPr>
            <a:r>
              <a:t/>
            </a:r>
            <a:endParaRPr sz="1800"/>
          </a:p>
          <a:p>
            <a:pPr indent="-184150" lvl="1" marL="631825" rtl="0" algn="l">
              <a:lnSpc>
                <a:spcPct val="100000"/>
              </a:lnSpc>
              <a:spcBef>
                <a:spcPts val="0"/>
              </a:spcBef>
              <a:spcAft>
                <a:spcPts val="0"/>
              </a:spcAft>
              <a:buSzPts val="1400"/>
              <a:buFont typeface="Arial"/>
              <a:buNone/>
            </a:pPr>
            <a:r>
              <a:t/>
            </a:r>
            <a:endParaRPr sz="1800"/>
          </a:p>
          <a:p>
            <a:pPr indent="-139700" lvl="1" marL="914400" rtl="0" algn="l">
              <a:lnSpc>
                <a:spcPct val="100000"/>
              </a:lnSpc>
              <a:spcBef>
                <a:spcPts val="0"/>
              </a:spcBef>
              <a:spcAft>
                <a:spcPts val="0"/>
              </a:spcAft>
              <a:buSzPts val="1400"/>
              <a:buFont typeface="Arial"/>
              <a:buNone/>
            </a:pPr>
            <a:r>
              <a:t/>
            </a:r>
            <a:endParaRPr i="1" sz="1800"/>
          </a:p>
          <a:p>
            <a:pPr indent="0" lvl="0" marL="457200" rtl="0" algn="l">
              <a:lnSpc>
                <a:spcPct val="100000"/>
              </a:lnSpc>
              <a:spcBef>
                <a:spcPts val="0"/>
              </a:spcBef>
              <a:spcAft>
                <a:spcPts val="0"/>
              </a:spcAft>
              <a:buSzPts val="1400"/>
              <a:buFont typeface="Arial"/>
              <a:buNone/>
            </a:pPr>
            <a:r>
              <a:t/>
            </a:r>
            <a:endParaRPr sz="1400"/>
          </a:p>
        </p:txBody>
      </p:sp>
      <p:sp>
        <p:nvSpPr>
          <p:cNvPr id="584" name="Google Shape;584;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7" name="Google Shape;59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6.png"/><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9.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9.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1_Title_Slide">
    <p:spTree>
      <p:nvGrpSpPr>
        <p:cNvPr id="15" name="Shape 15"/>
        <p:cNvGrpSpPr/>
        <p:nvPr/>
      </p:nvGrpSpPr>
      <p:grpSpPr>
        <a:xfrm>
          <a:off x="0" y="0"/>
          <a:ext cx="0" cy="0"/>
          <a:chOff x="0" y="0"/>
          <a:chExt cx="0" cy="0"/>
        </a:xfrm>
      </p:grpSpPr>
      <p:pic>
        <p:nvPicPr>
          <p:cNvPr id="16" name="Google Shape;16;p42"/>
          <p:cNvPicPr preferRelativeResize="0"/>
          <p:nvPr/>
        </p:nvPicPr>
        <p:blipFill rotWithShape="1">
          <a:blip r:embed="rId2">
            <a:alphaModFix/>
          </a:blip>
          <a:srcRect b="0" l="0" r="0" t="0"/>
          <a:stretch/>
        </p:blipFill>
        <p:spPr>
          <a:xfrm>
            <a:off x="4862487" y="-5821"/>
            <a:ext cx="4281508" cy="3289106"/>
          </a:xfrm>
          <a:prstGeom prst="rect">
            <a:avLst/>
          </a:prstGeom>
          <a:noFill/>
          <a:ln>
            <a:noFill/>
          </a:ln>
        </p:spPr>
      </p:pic>
      <p:pic>
        <p:nvPicPr>
          <p:cNvPr id="17" name="Google Shape;17;p42"/>
          <p:cNvPicPr preferRelativeResize="0"/>
          <p:nvPr/>
        </p:nvPicPr>
        <p:blipFill rotWithShape="1">
          <a:blip r:embed="rId3">
            <a:alphaModFix/>
          </a:blip>
          <a:srcRect b="0" l="0" r="0" t="0"/>
          <a:stretch/>
        </p:blipFill>
        <p:spPr>
          <a:xfrm>
            <a:off x="1" y="-9491"/>
            <a:ext cx="6410226" cy="3292783"/>
          </a:xfrm>
          <a:prstGeom prst="rect">
            <a:avLst/>
          </a:prstGeom>
          <a:noFill/>
          <a:ln>
            <a:noFill/>
          </a:ln>
        </p:spPr>
      </p:pic>
      <p:pic>
        <p:nvPicPr>
          <p:cNvPr id="18" name="Google Shape;18;p42"/>
          <p:cNvPicPr preferRelativeResize="0"/>
          <p:nvPr/>
        </p:nvPicPr>
        <p:blipFill rotWithShape="1">
          <a:blip r:embed="rId4">
            <a:alphaModFix/>
          </a:blip>
          <a:srcRect b="0" l="0" r="0" t="0"/>
          <a:stretch/>
        </p:blipFill>
        <p:spPr>
          <a:xfrm>
            <a:off x="7162296" y="4298592"/>
            <a:ext cx="1610399" cy="496002"/>
          </a:xfrm>
          <a:prstGeom prst="rect">
            <a:avLst/>
          </a:prstGeom>
          <a:noFill/>
          <a:ln>
            <a:noFill/>
          </a:ln>
        </p:spPr>
      </p:pic>
      <p:sp>
        <p:nvSpPr>
          <p:cNvPr id="19" name="Google Shape;19;p42"/>
          <p:cNvSpPr txBox="1"/>
          <p:nvPr>
            <p:ph idx="1" type="body"/>
          </p:nvPr>
        </p:nvSpPr>
        <p:spPr>
          <a:xfrm>
            <a:off x="640556" y="3581010"/>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Clr>
                <a:schemeClr val="dk2"/>
              </a:buClr>
              <a:buSzPts val="1800"/>
              <a:buNone/>
              <a:defRPr b="1" sz="1800">
                <a:solidFill>
                  <a:schemeClr val="dk2"/>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 name="Google Shape;20;p42"/>
          <p:cNvSpPr txBox="1"/>
          <p:nvPr>
            <p:ph idx="2" type="body"/>
          </p:nvPr>
        </p:nvSpPr>
        <p:spPr>
          <a:xfrm>
            <a:off x="640558" y="3896006"/>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Clr>
                <a:schemeClr val="dk1"/>
              </a:buClr>
              <a:buSzPts val="1200"/>
              <a:buNone/>
              <a:defRPr b="1" sz="1200"/>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 name="Google Shape;21;p42"/>
          <p:cNvSpPr txBox="1"/>
          <p:nvPr>
            <p:ph idx="3" type="body"/>
          </p:nvPr>
        </p:nvSpPr>
        <p:spPr>
          <a:xfrm>
            <a:off x="640558" y="4457229"/>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 name="Google Shape;22;p42"/>
          <p:cNvSpPr txBox="1"/>
          <p:nvPr>
            <p:ph idx="4" type="body"/>
          </p:nvPr>
        </p:nvSpPr>
        <p:spPr>
          <a:xfrm>
            <a:off x="640557" y="2310300"/>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Clr>
                <a:schemeClr val="lt1"/>
              </a:buClr>
              <a:buSzPts val="1600"/>
              <a:buNone/>
              <a:defRPr b="1">
                <a:solidFill>
                  <a:schemeClr val="lt1"/>
                </a:solidFill>
              </a:defRPr>
            </a:lvl1pPr>
            <a:lvl2pPr indent="-228600" lvl="1" marL="914400" algn="l">
              <a:lnSpc>
                <a:spcPct val="90000"/>
              </a:lnSpc>
              <a:spcBef>
                <a:spcPts val="375"/>
              </a:spcBef>
              <a:spcAft>
                <a:spcPts val="0"/>
              </a:spcAft>
              <a:buClr>
                <a:schemeClr val="dk1"/>
              </a:buClr>
              <a:buSzPts val="1400"/>
              <a:buNone/>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 name="Google Shape;23;p42"/>
          <p:cNvSpPr txBox="1"/>
          <p:nvPr>
            <p:ph type="title"/>
          </p:nvPr>
        </p:nvSpPr>
        <p:spPr>
          <a:xfrm>
            <a:off x="640556" y="770937"/>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lvl1pPr indent="0" lvl="0"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300"/>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 5">
    <p:spTree>
      <p:nvGrpSpPr>
        <p:cNvPr id="87" name="Shape 87"/>
        <p:cNvGrpSpPr/>
        <p:nvPr/>
      </p:nvGrpSpPr>
      <p:grpSpPr>
        <a:xfrm>
          <a:off x="0" y="0"/>
          <a:ext cx="0" cy="0"/>
          <a:chOff x="0" y="0"/>
          <a:chExt cx="0" cy="0"/>
        </a:xfrm>
      </p:grpSpPr>
      <p:pic>
        <p:nvPicPr>
          <p:cNvPr id="88" name="Google Shape;88;p52"/>
          <p:cNvPicPr preferRelativeResize="0"/>
          <p:nvPr/>
        </p:nvPicPr>
        <p:blipFill rotWithShape="1">
          <a:blip r:embed="rId2">
            <a:alphaModFix/>
          </a:blip>
          <a:srcRect b="0" l="49" r="49" t="0"/>
          <a:stretch/>
        </p:blipFill>
        <p:spPr>
          <a:xfrm>
            <a:off x="4862486" y="-5821"/>
            <a:ext cx="4281512" cy="3289107"/>
          </a:xfrm>
          <a:prstGeom prst="rect">
            <a:avLst/>
          </a:prstGeom>
          <a:noFill/>
          <a:ln>
            <a:noFill/>
          </a:ln>
        </p:spPr>
      </p:pic>
      <p:pic>
        <p:nvPicPr>
          <p:cNvPr id="89" name="Google Shape;89;p52"/>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90" name="Google Shape;90;p52"/>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91" name="Google Shape;91;p52"/>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92" name="Google Shape;92;p52"/>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93" name="Google Shape;93;p52"/>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94" name="Google Shape;94;p52"/>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95" name="Google Shape;95;p52"/>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 6">
    <p:spTree>
      <p:nvGrpSpPr>
        <p:cNvPr id="96" name="Shape 96"/>
        <p:cNvGrpSpPr/>
        <p:nvPr/>
      </p:nvGrpSpPr>
      <p:grpSpPr>
        <a:xfrm>
          <a:off x="0" y="0"/>
          <a:ext cx="0" cy="0"/>
          <a:chOff x="0" y="0"/>
          <a:chExt cx="0" cy="0"/>
        </a:xfrm>
      </p:grpSpPr>
      <p:pic>
        <p:nvPicPr>
          <p:cNvPr id="97" name="Google Shape;97;p53"/>
          <p:cNvPicPr preferRelativeResize="0"/>
          <p:nvPr/>
        </p:nvPicPr>
        <p:blipFill rotWithShape="1">
          <a:blip r:embed="rId2">
            <a:alphaModFix/>
          </a:blip>
          <a:srcRect b="0" l="49" r="49" t="0"/>
          <a:stretch/>
        </p:blipFill>
        <p:spPr>
          <a:xfrm>
            <a:off x="4862486" y="-5821"/>
            <a:ext cx="4281512" cy="3289107"/>
          </a:xfrm>
          <a:prstGeom prst="rect">
            <a:avLst/>
          </a:prstGeom>
          <a:noFill/>
          <a:ln>
            <a:noFill/>
          </a:ln>
        </p:spPr>
      </p:pic>
      <p:pic>
        <p:nvPicPr>
          <p:cNvPr id="98" name="Google Shape;98;p53"/>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99" name="Google Shape;99;p53"/>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100" name="Google Shape;100;p53"/>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01" name="Google Shape;101;p53"/>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02" name="Google Shape;102;p53"/>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03" name="Google Shape;103;p53"/>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04" name="Google Shape;104;p53"/>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 7">
    <p:spTree>
      <p:nvGrpSpPr>
        <p:cNvPr id="105" name="Shape 105"/>
        <p:cNvGrpSpPr/>
        <p:nvPr/>
      </p:nvGrpSpPr>
      <p:grpSpPr>
        <a:xfrm>
          <a:off x="0" y="0"/>
          <a:ext cx="0" cy="0"/>
          <a:chOff x="0" y="0"/>
          <a:chExt cx="0" cy="0"/>
        </a:xfrm>
      </p:grpSpPr>
      <p:pic>
        <p:nvPicPr>
          <p:cNvPr id="106" name="Google Shape;106;p54"/>
          <p:cNvPicPr preferRelativeResize="0"/>
          <p:nvPr/>
        </p:nvPicPr>
        <p:blipFill rotWithShape="1">
          <a:blip r:embed="rId2">
            <a:alphaModFix/>
          </a:blip>
          <a:srcRect b="0" l="49" r="49" t="0"/>
          <a:stretch/>
        </p:blipFill>
        <p:spPr>
          <a:xfrm>
            <a:off x="4862486" y="-5821"/>
            <a:ext cx="4281512" cy="3289107"/>
          </a:xfrm>
          <a:prstGeom prst="rect">
            <a:avLst/>
          </a:prstGeom>
          <a:noFill/>
          <a:ln>
            <a:noFill/>
          </a:ln>
        </p:spPr>
      </p:pic>
      <p:pic>
        <p:nvPicPr>
          <p:cNvPr id="107" name="Google Shape;107;p54"/>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108" name="Google Shape;108;p54"/>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109" name="Google Shape;109;p54"/>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10" name="Google Shape;110;p54"/>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11" name="Google Shape;111;p54"/>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12" name="Google Shape;112;p54"/>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13" name="Google Shape;113;p54"/>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 8">
    <p:spTree>
      <p:nvGrpSpPr>
        <p:cNvPr id="114" name="Shape 114"/>
        <p:cNvGrpSpPr/>
        <p:nvPr/>
      </p:nvGrpSpPr>
      <p:grpSpPr>
        <a:xfrm>
          <a:off x="0" y="0"/>
          <a:ext cx="0" cy="0"/>
          <a:chOff x="0" y="0"/>
          <a:chExt cx="0" cy="0"/>
        </a:xfrm>
      </p:grpSpPr>
      <p:pic>
        <p:nvPicPr>
          <p:cNvPr id="115" name="Google Shape;115;p55"/>
          <p:cNvPicPr preferRelativeResize="0"/>
          <p:nvPr/>
        </p:nvPicPr>
        <p:blipFill rotWithShape="1">
          <a:blip r:embed="rId2">
            <a:alphaModFix/>
          </a:blip>
          <a:srcRect b="0" l="49" r="49" t="0"/>
          <a:stretch/>
        </p:blipFill>
        <p:spPr>
          <a:xfrm>
            <a:off x="4862486" y="-5821"/>
            <a:ext cx="4281512" cy="3289107"/>
          </a:xfrm>
          <a:prstGeom prst="rect">
            <a:avLst/>
          </a:prstGeom>
          <a:noFill/>
          <a:ln>
            <a:noFill/>
          </a:ln>
        </p:spPr>
      </p:pic>
      <p:pic>
        <p:nvPicPr>
          <p:cNvPr id="116" name="Google Shape;116;p55"/>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117" name="Google Shape;117;p55"/>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118" name="Google Shape;118;p55"/>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19" name="Google Shape;119;p55"/>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20" name="Google Shape;120;p55"/>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21" name="Google Shape;121;p55"/>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22" name="Google Shape;122;p55"/>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 9">
    <p:spTree>
      <p:nvGrpSpPr>
        <p:cNvPr id="123" name="Shape 123"/>
        <p:cNvGrpSpPr/>
        <p:nvPr/>
      </p:nvGrpSpPr>
      <p:grpSpPr>
        <a:xfrm>
          <a:off x="0" y="0"/>
          <a:ext cx="0" cy="0"/>
          <a:chOff x="0" y="0"/>
          <a:chExt cx="0" cy="0"/>
        </a:xfrm>
      </p:grpSpPr>
      <p:pic>
        <p:nvPicPr>
          <p:cNvPr id="124" name="Google Shape;124;p56"/>
          <p:cNvPicPr preferRelativeResize="0"/>
          <p:nvPr/>
        </p:nvPicPr>
        <p:blipFill rotWithShape="1">
          <a:blip r:embed="rId2">
            <a:alphaModFix/>
          </a:blip>
          <a:srcRect b="0" l="49" r="49" t="0"/>
          <a:stretch/>
        </p:blipFill>
        <p:spPr>
          <a:xfrm>
            <a:off x="4862487" y="-5821"/>
            <a:ext cx="4281508" cy="3289107"/>
          </a:xfrm>
          <a:prstGeom prst="rect">
            <a:avLst/>
          </a:prstGeom>
          <a:noFill/>
          <a:ln>
            <a:noFill/>
          </a:ln>
        </p:spPr>
      </p:pic>
      <p:pic>
        <p:nvPicPr>
          <p:cNvPr id="125" name="Google Shape;125;p56"/>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126" name="Google Shape;126;p56"/>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127" name="Google Shape;127;p56"/>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28" name="Google Shape;128;p56"/>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29" name="Google Shape;129;p56"/>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30" name="Google Shape;130;p56"/>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31" name="Google Shape;131;p56"/>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 10">
    <p:spTree>
      <p:nvGrpSpPr>
        <p:cNvPr id="132" name="Shape 132"/>
        <p:cNvGrpSpPr/>
        <p:nvPr/>
      </p:nvGrpSpPr>
      <p:grpSpPr>
        <a:xfrm>
          <a:off x="0" y="0"/>
          <a:ext cx="0" cy="0"/>
          <a:chOff x="0" y="0"/>
          <a:chExt cx="0" cy="0"/>
        </a:xfrm>
      </p:grpSpPr>
      <p:pic>
        <p:nvPicPr>
          <p:cNvPr id="133" name="Google Shape;133;p57"/>
          <p:cNvPicPr preferRelativeResize="0"/>
          <p:nvPr/>
        </p:nvPicPr>
        <p:blipFill rotWithShape="1">
          <a:blip r:embed="rId2">
            <a:alphaModFix/>
          </a:blip>
          <a:srcRect b="0" l="49" r="49" t="0"/>
          <a:stretch/>
        </p:blipFill>
        <p:spPr>
          <a:xfrm>
            <a:off x="4862487" y="-5821"/>
            <a:ext cx="4281508" cy="3289106"/>
          </a:xfrm>
          <a:prstGeom prst="rect">
            <a:avLst/>
          </a:prstGeom>
          <a:noFill/>
          <a:ln>
            <a:noFill/>
          </a:ln>
        </p:spPr>
      </p:pic>
      <p:pic>
        <p:nvPicPr>
          <p:cNvPr id="134" name="Google Shape;134;p57"/>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135" name="Google Shape;135;p57"/>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136" name="Google Shape;136;p57"/>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37" name="Google Shape;137;p57"/>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38" name="Google Shape;138;p57"/>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39" name="Google Shape;139;p57"/>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40" name="Google Shape;140;p57"/>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 11">
    <p:spTree>
      <p:nvGrpSpPr>
        <p:cNvPr id="141" name="Shape 141"/>
        <p:cNvGrpSpPr/>
        <p:nvPr/>
      </p:nvGrpSpPr>
      <p:grpSpPr>
        <a:xfrm>
          <a:off x="0" y="0"/>
          <a:ext cx="0" cy="0"/>
          <a:chOff x="0" y="0"/>
          <a:chExt cx="0" cy="0"/>
        </a:xfrm>
      </p:grpSpPr>
      <p:pic>
        <p:nvPicPr>
          <p:cNvPr id="142" name="Google Shape;142;p58"/>
          <p:cNvPicPr preferRelativeResize="0"/>
          <p:nvPr/>
        </p:nvPicPr>
        <p:blipFill rotWithShape="1">
          <a:blip r:embed="rId2">
            <a:alphaModFix/>
          </a:blip>
          <a:srcRect b="0" l="49" r="49" t="0"/>
          <a:stretch/>
        </p:blipFill>
        <p:spPr>
          <a:xfrm>
            <a:off x="4862485" y="-5821"/>
            <a:ext cx="4281515" cy="3289111"/>
          </a:xfrm>
          <a:prstGeom prst="rect">
            <a:avLst/>
          </a:prstGeom>
          <a:noFill/>
          <a:ln>
            <a:noFill/>
          </a:ln>
        </p:spPr>
      </p:pic>
      <p:pic>
        <p:nvPicPr>
          <p:cNvPr id="143" name="Google Shape;143;p58"/>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144" name="Google Shape;144;p58"/>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145" name="Google Shape;145;p58"/>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46" name="Google Shape;146;p58"/>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47" name="Google Shape;147;p58"/>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48" name="Google Shape;148;p58"/>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49" name="Google Shape;149;p58"/>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1_Title_Slide_TRAINING">
    <p:spTree>
      <p:nvGrpSpPr>
        <p:cNvPr id="150" name="Shape 150"/>
        <p:cNvGrpSpPr/>
        <p:nvPr/>
      </p:nvGrpSpPr>
      <p:grpSpPr>
        <a:xfrm>
          <a:off x="0" y="0"/>
          <a:ext cx="0" cy="0"/>
          <a:chOff x="0" y="0"/>
          <a:chExt cx="0" cy="0"/>
        </a:xfrm>
      </p:grpSpPr>
      <p:pic>
        <p:nvPicPr>
          <p:cNvPr id="151" name="Google Shape;151;p59"/>
          <p:cNvPicPr preferRelativeResize="0"/>
          <p:nvPr/>
        </p:nvPicPr>
        <p:blipFill rotWithShape="1">
          <a:blip r:embed="rId2">
            <a:alphaModFix/>
          </a:blip>
          <a:srcRect b="0" l="49" r="49" t="0"/>
          <a:stretch/>
        </p:blipFill>
        <p:spPr>
          <a:xfrm>
            <a:off x="4862487" y="-5821"/>
            <a:ext cx="4281508" cy="3289106"/>
          </a:xfrm>
          <a:prstGeom prst="rect">
            <a:avLst/>
          </a:prstGeom>
          <a:noFill/>
          <a:ln>
            <a:noFill/>
          </a:ln>
        </p:spPr>
      </p:pic>
      <p:pic>
        <p:nvPicPr>
          <p:cNvPr id="152" name="Google Shape;152;p59"/>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153" name="Google Shape;153;p59"/>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154" name="Google Shape;154;p59"/>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55" name="Google Shape;155;p59"/>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56" name="Google Shape;156;p59"/>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57" name="Google Shape;157;p59"/>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58" name="Google Shape;158;p59"/>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1_Title_Slide_INDUSTRY">
    <p:spTree>
      <p:nvGrpSpPr>
        <p:cNvPr id="159" name="Shape 159"/>
        <p:cNvGrpSpPr/>
        <p:nvPr/>
      </p:nvGrpSpPr>
      <p:grpSpPr>
        <a:xfrm>
          <a:off x="0" y="0"/>
          <a:ext cx="0" cy="0"/>
          <a:chOff x="0" y="0"/>
          <a:chExt cx="0" cy="0"/>
        </a:xfrm>
      </p:grpSpPr>
      <p:pic>
        <p:nvPicPr>
          <p:cNvPr id="160" name="Google Shape;160;p60"/>
          <p:cNvPicPr preferRelativeResize="0"/>
          <p:nvPr/>
        </p:nvPicPr>
        <p:blipFill rotWithShape="1">
          <a:blip r:embed="rId2">
            <a:alphaModFix/>
          </a:blip>
          <a:srcRect b="0" l="49" r="49" t="0"/>
          <a:stretch/>
        </p:blipFill>
        <p:spPr>
          <a:xfrm>
            <a:off x="4862487" y="-5821"/>
            <a:ext cx="4281506" cy="3289105"/>
          </a:xfrm>
          <a:prstGeom prst="rect">
            <a:avLst/>
          </a:prstGeom>
          <a:noFill/>
          <a:ln>
            <a:noFill/>
          </a:ln>
        </p:spPr>
      </p:pic>
      <p:pic>
        <p:nvPicPr>
          <p:cNvPr id="161" name="Google Shape;161;p60"/>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162" name="Google Shape;162;p60"/>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163" name="Google Shape;163;p60"/>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64" name="Google Shape;164;p60"/>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65" name="Google Shape;165;p60"/>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66" name="Google Shape;166;p60"/>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67" name="Google Shape;167;p60"/>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_NoImage">
    <p:spTree>
      <p:nvGrpSpPr>
        <p:cNvPr id="168" name="Shape 168"/>
        <p:cNvGrpSpPr/>
        <p:nvPr/>
      </p:nvGrpSpPr>
      <p:grpSpPr>
        <a:xfrm>
          <a:off x="0" y="0"/>
          <a:ext cx="0" cy="0"/>
          <a:chOff x="0" y="0"/>
          <a:chExt cx="0" cy="0"/>
        </a:xfrm>
      </p:grpSpPr>
      <p:pic>
        <p:nvPicPr>
          <p:cNvPr id="169" name="Google Shape;169;p61"/>
          <p:cNvPicPr preferRelativeResize="0"/>
          <p:nvPr/>
        </p:nvPicPr>
        <p:blipFill rotWithShape="1">
          <a:blip r:embed="rId2">
            <a:alphaModFix/>
          </a:blip>
          <a:srcRect b="0" l="0" r="0" t="0"/>
          <a:stretch/>
        </p:blipFill>
        <p:spPr>
          <a:xfrm>
            <a:off x="0" y="1"/>
            <a:ext cx="9143999" cy="3274221"/>
          </a:xfrm>
          <a:prstGeom prst="rect">
            <a:avLst/>
          </a:prstGeom>
          <a:noFill/>
          <a:ln>
            <a:noFill/>
          </a:ln>
        </p:spPr>
      </p:pic>
      <p:sp>
        <p:nvSpPr>
          <p:cNvPr id="170" name="Google Shape;170;p61"/>
          <p:cNvSpPr txBox="1"/>
          <p:nvPr>
            <p:ph idx="1"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71" name="Google Shape;171;p61"/>
          <p:cNvSpPr txBox="1"/>
          <p:nvPr>
            <p:ph idx="2"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72" name="Google Shape;172;p61"/>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61"/>
          <p:cNvSpPr txBox="1"/>
          <p:nvPr>
            <p:ph idx="3"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74" name="Google Shape;174;p61"/>
          <p:cNvSpPr txBox="1"/>
          <p:nvPr>
            <p:ph idx="4"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pic>
        <p:nvPicPr>
          <p:cNvPr id="175" name="Google Shape;175;p61"/>
          <p:cNvPicPr preferRelativeResize="0"/>
          <p:nvPr/>
        </p:nvPicPr>
        <p:blipFill rotWithShape="1">
          <a:blip r:embed="rId3">
            <a:alphaModFix/>
          </a:blip>
          <a:srcRect b="0" l="0" r="0" t="0"/>
          <a:stretch/>
        </p:blipFill>
        <p:spPr>
          <a:xfrm>
            <a:off x="7162295" y="4298592"/>
            <a:ext cx="1610399" cy="4960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Elements_grey">
  <p:cSld name="Title_And_Elements_grey">
    <p:spTree>
      <p:nvGrpSpPr>
        <p:cNvPr id="29" name="Shape 29"/>
        <p:cNvGrpSpPr/>
        <p:nvPr/>
      </p:nvGrpSpPr>
      <p:grpSpPr>
        <a:xfrm>
          <a:off x="0" y="0"/>
          <a:ext cx="0" cy="0"/>
          <a:chOff x="0" y="0"/>
          <a:chExt cx="0" cy="0"/>
        </a:xfrm>
      </p:grpSpPr>
      <p:sp>
        <p:nvSpPr>
          <p:cNvPr id="30" name="Google Shape;30;p44"/>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4"/>
          <p:cNvSpPr/>
          <p:nvPr/>
        </p:nvSpPr>
        <p:spPr>
          <a:xfrm>
            <a:off x="0" y="879475"/>
            <a:ext cx="9144000" cy="3734700"/>
          </a:xfrm>
          <a:prstGeom prst="rect">
            <a:avLst/>
          </a:prstGeom>
          <a:solidFill>
            <a:srgbClr val="F2F2F2"/>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Franklin Gothic"/>
              <a:ea typeface="Franklin Gothic"/>
              <a:cs typeface="Franklin Gothic"/>
              <a:sym typeface="Franklin Gothic"/>
            </a:endParaRPr>
          </a:p>
        </p:txBody>
      </p:sp>
      <p:sp>
        <p:nvSpPr>
          <p:cNvPr id="32" name="Google Shape;32;p44"/>
          <p:cNvSpPr txBox="1"/>
          <p:nvPr>
            <p:ph idx="1" type="body"/>
          </p:nvPr>
        </p:nvSpPr>
        <p:spPr>
          <a:xfrm>
            <a:off x="338138" y="889824"/>
            <a:ext cx="8452247" cy="3711524"/>
          </a:xfrm>
          <a:prstGeom prst="rect">
            <a:avLst/>
          </a:prstGeom>
          <a:noFill/>
          <a:ln>
            <a:noFill/>
          </a:ln>
        </p:spPr>
        <p:txBody>
          <a:bodyPr anchorCtr="0" anchor="t" bIns="45700" lIns="0" spcFirstLastPara="1" rIns="91425" wrap="square" tIns="45700">
            <a:noAutofit/>
          </a:bodyPr>
          <a:lstStyle>
            <a:lvl1pPr indent="-330200" lvl="0" marL="457200" algn="l">
              <a:lnSpc>
                <a:spcPct val="90000"/>
              </a:lnSpc>
              <a:spcBef>
                <a:spcPts val="750"/>
              </a:spcBef>
              <a:spcAft>
                <a:spcPts val="0"/>
              </a:spcAft>
              <a:buSzPts val="1600"/>
              <a:buChar char="•"/>
              <a:defRPr sz="1600"/>
            </a:lvl1pPr>
            <a:lvl2pPr indent="-317500" lvl="1" marL="914400" algn="l">
              <a:lnSpc>
                <a:spcPct val="90000"/>
              </a:lnSpc>
              <a:spcBef>
                <a:spcPts val="375"/>
              </a:spcBef>
              <a:spcAft>
                <a:spcPts val="0"/>
              </a:spcAft>
              <a:buSzPts val="1400"/>
              <a:buChar char="•"/>
              <a:defRPr sz="1400"/>
            </a:lvl2pPr>
            <a:lvl3pPr indent="-317500" lvl="2" marL="1371600" algn="l">
              <a:lnSpc>
                <a:spcPct val="90000"/>
              </a:lnSpc>
              <a:spcBef>
                <a:spcPts val="375"/>
              </a:spcBef>
              <a:spcAft>
                <a:spcPts val="0"/>
              </a:spcAft>
              <a:buSzPts val="1400"/>
              <a:buChar char="•"/>
              <a:defRPr sz="1400"/>
            </a:lvl3pPr>
            <a:lvl4pPr indent="-317500" lvl="3" marL="1828800" algn="l">
              <a:lnSpc>
                <a:spcPct val="90000"/>
              </a:lnSpc>
              <a:spcBef>
                <a:spcPts val="375"/>
              </a:spcBef>
              <a:spcAft>
                <a:spcPts val="0"/>
              </a:spcAft>
              <a:buSzPts val="1400"/>
              <a:buChar char="•"/>
              <a:defRPr sz="1400"/>
            </a:lvl4pPr>
            <a:lvl5pPr indent="-317500" lvl="4" marL="2286000" algn="l">
              <a:lnSpc>
                <a:spcPct val="90000"/>
              </a:lnSpc>
              <a:spcBef>
                <a:spcPts val="375"/>
              </a:spcBef>
              <a:spcAft>
                <a:spcPts val="0"/>
              </a:spcAft>
              <a:buSzPts val="1400"/>
              <a:buChar char="•"/>
              <a:defRPr sz="1400"/>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1_Title_Slide_noImage">
    <p:spTree>
      <p:nvGrpSpPr>
        <p:cNvPr id="176" name="Shape 176"/>
        <p:cNvGrpSpPr/>
        <p:nvPr/>
      </p:nvGrpSpPr>
      <p:grpSpPr>
        <a:xfrm>
          <a:off x="0" y="0"/>
          <a:ext cx="0" cy="0"/>
          <a:chOff x="0" y="0"/>
          <a:chExt cx="0" cy="0"/>
        </a:xfrm>
      </p:grpSpPr>
      <p:pic>
        <p:nvPicPr>
          <p:cNvPr id="177" name="Google Shape;177;p62"/>
          <p:cNvPicPr preferRelativeResize="0"/>
          <p:nvPr/>
        </p:nvPicPr>
        <p:blipFill rotWithShape="1">
          <a:blip r:embed="rId2">
            <a:alphaModFix/>
          </a:blip>
          <a:srcRect b="0" l="0" r="0" t="0"/>
          <a:stretch/>
        </p:blipFill>
        <p:spPr>
          <a:xfrm>
            <a:off x="0" y="1"/>
            <a:ext cx="9144000" cy="3274221"/>
          </a:xfrm>
          <a:prstGeom prst="rect">
            <a:avLst/>
          </a:prstGeom>
          <a:noFill/>
          <a:ln>
            <a:noFill/>
          </a:ln>
        </p:spPr>
      </p:pic>
      <p:sp>
        <p:nvSpPr>
          <p:cNvPr id="178" name="Google Shape;178;p62"/>
          <p:cNvSpPr txBox="1"/>
          <p:nvPr>
            <p:ph idx="1"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79" name="Google Shape;179;p62"/>
          <p:cNvSpPr txBox="1"/>
          <p:nvPr>
            <p:ph idx="2"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80" name="Google Shape;180;p62"/>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62"/>
          <p:cNvSpPr txBox="1"/>
          <p:nvPr>
            <p:ph idx="3"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82" name="Google Shape;182;p62"/>
          <p:cNvSpPr txBox="1"/>
          <p:nvPr>
            <p:ph idx="4"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pic>
        <p:nvPicPr>
          <p:cNvPr id="183" name="Google Shape;183;p62"/>
          <p:cNvPicPr preferRelativeResize="0"/>
          <p:nvPr/>
        </p:nvPicPr>
        <p:blipFill rotWithShape="1">
          <a:blip r:embed="rId3">
            <a:alphaModFix/>
          </a:blip>
          <a:srcRect b="0" l="0" r="0" t="0"/>
          <a:stretch/>
        </p:blipFill>
        <p:spPr>
          <a:xfrm>
            <a:off x="7162295" y="4298592"/>
            <a:ext cx="1610399" cy="4960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1_Title_Slide_Staff_Association">
    <p:spTree>
      <p:nvGrpSpPr>
        <p:cNvPr id="184" name="Shape 184"/>
        <p:cNvGrpSpPr/>
        <p:nvPr/>
      </p:nvGrpSpPr>
      <p:grpSpPr>
        <a:xfrm>
          <a:off x="0" y="0"/>
          <a:ext cx="0" cy="0"/>
          <a:chOff x="0" y="0"/>
          <a:chExt cx="0" cy="0"/>
        </a:xfrm>
      </p:grpSpPr>
      <p:pic>
        <p:nvPicPr>
          <p:cNvPr id="185" name="Google Shape;185;p63"/>
          <p:cNvPicPr preferRelativeResize="0"/>
          <p:nvPr/>
        </p:nvPicPr>
        <p:blipFill rotWithShape="1">
          <a:blip r:embed="rId2">
            <a:alphaModFix/>
          </a:blip>
          <a:srcRect b="0" l="0" r="0" t="0"/>
          <a:stretch/>
        </p:blipFill>
        <p:spPr>
          <a:xfrm>
            <a:off x="0" y="1"/>
            <a:ext cx="9144000" cy="3274221"/>
          </a:xfrm>
          <a:prstGeom prst="rect">
            <a:avLst/>
          </a:prstGeom>
          <a:noFill/>
          <a:ln>
            <a:noFill/>
          </a:ln>
        </p:spPr>
      </p:pic>
      <p:sp>
        <p:nvSpPr>
          <p:cNvPr id="186" name="Google Shape;186;p63"/>
          <p:cNvSpPr txBox="1"/>
          <p:nvPr>
            <p:ph idx="1"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87" name="Google Shape;187;p63"/>
          <p:cNvSpPr txBox="1"/>
          <p:nvPr>
            <p:ph idx="2"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88" name="Google Shape;188;p63"/>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63"/>
          <p:cNvSpPr txBox="1"/>
          <p:nvPr>
            <p:ph idx="3"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90" name="Google Shape;190;p63"/>
          <p:cNvSpPr txBox="1"/>
          <p:nvPr>
            <p:ph idx="4"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pic>
        <p:nvPicPr>
          <p:cNvPr id="191" name="Google Shape;191;p63"/>
          <p:cNvPicPr preferRelativeResize="0"/>
          <p:nvPr/>
        </p:nvPicPr>
        <p:blipFill rotWithShape="1">
          <a:blip r:embed="rId3">
            <a:alphaModFix/>
          </a:blip>
          <a:srcRect b="0" l="0" r="0" t="0"/>
          <a:stretch/>
        </p:blipFill>
        <p:spPr>
          <a:xfrm>
            <a:off x="7162295" y="4298592"/>
            <a:ext cx="1610399" cy="496002"/>
          </a:xfrm>
          <a:prstGeom prst="rect">
            <a:avLst/>
          </a:prstGeom>
          <a:noFill/>
          <a:ln>
            <a:noFill/>
          </a:ln>
        </p:spPr>
      </p:pic>
      <p:pic>
        <p:nvPicPr>
          <p:cNvPr id="192" name="Google Shape;192;p63"/>
          <p:cNvPicPr preferRelativeResize="0"/>
          <p:nvPr/>
        </p:nvPicPr>
        <p:blipFill rotWithShape="1">
          <a:blip r:embed="rId4">
            <a:alphaModFix/>
          </a:blip>
          <a:srcRect b="0" l="0" r="0" t="0"/>
          <a:stretch/>
        </p:blipFill>
        <p:spPr>
          <a:xfrm>
            <a:off x="4916925" y="4118125"/>
            <a:ext cx="2091448" cy="72763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ff Association grey ">
  <p:cSld name="Staff Association grey ">
    <p:spTree>
      <p:nvGrpSpPr>
        <p:cNvPr id="193" name="Shape 193"/>
        <p:cNvGrpSpPr/>
        <p:nvPr/>
      </p:nvGrpSpPr>
      <p:grpSpPr>
        <a:xfrm>
          <a:off x="0" y="0"/>
          <a:ext cx="0" cy="0"/>
          <a:chOff x="0" y="0"/>
          <a:chExt cx="0" cy="0"/>
        </a:xfrm>
      </p:grpSpPr>
      <p:sp>
        <p:nvSpPr>
          <p:cNvPr id="194" name="Google Shape;194;p64"/>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64"/>
          <p:cNvSpPr/>
          <p:nvPr/>
        </p:nvSpPr>
        <p:spPr>
          <a:xfrm>
            <a:off x="0" y="879475"/>
            <a:ext cx="9144000" cy="3734700"/>
          </a:xfrm>
          <a:prstGeom prst="rect">
            <a:avLst/>
          </a:prstGeom>
          <a:solidFill>
            <a:srgbClr val="F2F2F2"/>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Franklin Gothic"/>
              <a:ea typeface="Franklin Gothic"/>
              <a:cs typeface="Franklin Gothic"/>
              <a:sym typeface="Franklin Gothic"/>
            </a:endParaRPr>
          </a:p>
        </p:txBody>
      </p:sp>
      <p:sp>
        <p:nvSpPr>
          <p:cNvPr id="196" name="Google Shape;196;p64"/>
          <p:cNvSpPr txBox="1"/>
          <p:nvPr>
            <p:ph idx="1" type="body"/>
          </p:nvPr>
        </p:nvSpPr>
        <p:spPr>
          <a:xfrm>
            <a:off x="338138" y="889824"/>
            <a:ext cx="8452247" cy="3711524"/>
          </a:xfrm>
          <a:prstGeom prst="rect">
            <a:avLst/>
          </a:prstGeom>
          <a:noFill/>
          <a:ln>
            <a:noFill/>
          </a:ln>
        </p:spPr>
        <p:txBody>
          <a:bodyPr anchorCtr="0" anchor="t" bIns="45700" lIns="0" spcFirstLastPara="1" rIns="91425" wrap="square" tIns="45700">
            <a:noAutofit/>
          </a:bodyPr>
          <a:lstStyle>
            <a:lvl1pPr indent="-330200" lvl="0" marL="457200" algn="l">
              <a:lnSpc>
                <a:spcPct val="90000"/>
              </a:lnSpc>
              <a:spcBef>
                <a:spcPts val="750"/>
              </a:spcBef>
              <a:spcAft>
                <a:spcPts val="0"/>
              </a:spcAft>
              <a:buSzPts val="1600"/>
              <a:buChar char="•"/>
              <a:defRPr sz="1600"/>
            </a:lvl1pPr>
            <a:lvl2pPr indent="-317500" lvl="1" marL="914400" algn="l">
              <a:lnSpc>
                <a:spcPct val="90000"/>
              </a:lnSpc>
              <a:spcBef>
                <a:spcPts val="375"/>
              </a:spcBef>
              <a:spcAft>
                <a:spcPts val="0"/>
              </a:spcAft>
              <a:buSzPts val="1400"/>
              <a:buChar char="•"/>
              <a:defRPr sz="1400"/>
            </a:lvl2pPr>
            <a:lvl3pPr indent="-317500" lvl="2" marL="1371600" algn="l">
              <a:lnSpc>
                <a:spcPct val="90000"/>
              </a:lnSpc>
              <a:spcBef>
                <a:spcPts val="375"/>
              </a:spcBef>
              <a:spcAft>
                <a:spcPts val="0"/>
              </a:spcAft>
              <a:buSzPts val="1400"/>
              <a:buChar char="•"/>
              <a:defRPr sz="1400"/>
            </a:lvl3pPr>
            <a:lvl4pPr indent="-317500" lvl="3" marL="1828800" algn="l">
              <a:lnSpc>
                <a:spcPct val="90000"/>
              </a:lnSpc>
              <a:spcBef>
                <a:spcPts val="375"/>
              </a:spcBef>
              <a:spcAft>
                <a:spcPts val="0"/>
              </a:spcAft>
              <a:buSzPts val="1400"/>
              <a:buChar char="•"/>
              <a:defRPr sz="1400"/>
            </a:lvl4pPr>
            <a:lvl5pPr indent="-317500" lvl="4" marL="2286000" algn="l">
              <a:lnSpc>
                <a:spcPct val="90000"/>
              </a:lnSpc>
              <a:spcBef>
                <a:spcPts val="375"/>
              </a:spcBef>
              <a:spcAft>
                <a:spcPts val="0"/>
              </a:spcAft>
              <a:buSzPts val="1400"/>
              <a:buChar char="•"/>
              <a:defRPr sz="1400"/>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197" name="Google Shape;197;p64"/>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198" name="Google Shape;198;p64"/>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99" name="Google Shape;199;p64"/>
          <p:cNvPicPr preferRelativeResize="0"/>
          <p:nvPr/>
        </p:nvPicPr>
        <p:blipFill rotWithShape="1">
          <a:blip r:embed="rId2">
            <a:alphaModFix/>
          </a:blip>
          <a:srcRect b="0" l="0" r="0" t="0"/>
          <a:stretch/>
        </p:blipFill>
        <p:spPr>
          <a:xfrm>
            <a:off x="6524368" y="4628593"/>
            <a:ext cx="1202724" cy="41843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ff Association white">
  <p:cSld name="Staff Association white">
    <p:spTree>
      <p:nvGrpSpPr>
        <p:cNvPr id="200" name="Shape 200"/>
        <p:cNvGrpSpPr/>
        <p:nvPr/>
      </p:nvGrpSpPr>
      <p:grpSpPr>
        <a:xfrm>
          <a:off x="0" y="0"/>
          <a:ext cx="0" cy="0"/>
          <a:chOff x="0" y="0"/>
          <a:chExt cx="0" cy="0"/>
        </a:xfrm>
      </p:grpSpPr>
      <p:sp>
        <p:nvSpPr>
          <p:cNvPr id="201" name="Google Shape;201;p65"/>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65"/>
          <p:cNvSpPr txBox="1"/>
          <p:nvPr>
            <p:ph idx="1" type="body"/>
          </p:nvPr>
        </p:nvSpPr>
        <p:spPr>
          <a:xfrm>
            <a:off x="338138" y="889824"/>
            <a:ext cx="8452247" cy="3711524"/>
          </a:xfrm>
          <a:prstGeom prst="rect">
            <a:avLst/>
          </a:prstGeom>
          <a:noFill/>
          <a:ln>
            <a:noFill/>
          </a:ln>
        </p:spPr>
        <p:txBody>
          <a:bodyPr anchorCtr="0" anchor="t" bIns="45700" lIns="0" spcFirstLastPara="1" rIns="91425" wrap="square" tIns="45700">
            <a:noAutofit/>
          </a:bodyPr>
          <a:lstStyle>
            <a:lvl1pPr indent="-330200" lvl="0" marL="457200" algn="l">
              <a:lnSpc>
                <a:spcPct val="90000"/>
              </a:lnSpc>
              <a:spcBef>
                <a:spcPts val="750"/>
              </a:spcBef>
              <a:spcAft>
                <a:spcPts val="0"/>
              </a:spcAft>
              <a:buSzPts val="1600"/>
              <a:buChar char="•"/>
              <a:defRPr sz="1600"/>
            </a:lvl1pPr>
            <a:lvl2pPr indent="-317500" lvl="1" marL="914400" algn="l">
              <a:lnSpc>
                <a:spcPct val="90000"/>
              </a:lnSpc>
              <a:spcBef>
                <a:spcPts val="375"/>
              </a:spcBef>
              <a:spcAft>
                <a:spcPts val="0"/>
              </a:spcAft>
              <a:buSzPts val="1400"/>
              <a:buChar char="•"/>
              <a:defRPr sz="1400"/>
            </a:lvl2pPr>
            <a:lvl3pPr indent="-317500" lvl="2" marL="1371600" algn="l">
              <a:lnSpc>
                <a:spcPct val="90000"/>
              </a:lnSpc>
              <a:spcBef>
                <a:spcPts val="375"/>
              </a:spcBef>
              <a:spcAft>
                <a:spcPts val="0"/>
              </a:spcAft>
              <a:buSzPts val="1400"/>
              <a:buChar char="•"/>
              <a:defRPr sz="1400"/>
            </a:lvl3pPr>
            <a:lvl4pPr indent="-317500" lvl="3" marL="1828800" algn="l">
              <a:lnSpc>
                <a:spcPct val="90000"/>
              </a:lnSpc>
              <a:spcBef>
                <a:spcPts val="375"/>
              </a:spcBef>
              <a:spcAft>
                <a:spcPts val="0"/>
              </a:spcAft>
              <a:buSzPts val="1400"/>
              <a:buChar char="•"/>
              <a:defRPr sz="1400"/>
            </a:lvl4pPr>
            <a:lvl5pPr indent="-317500" lvl="4" marL="2286000" algn="l">
              <a:lnSpc>
                <a:spcPct val="90000"/>
              </a:lnSpc>
              <a:spcBef>
                <a:spcPts val="375"/>
              </a:spcBef>
              <a:spcAft>
                <a:spcPts val="0"/>
              </a:spcAft>
              <a:buSzPts val="1400"/>
              <a:buChar char="•"/>
              <a:defRPr sz="1400"/>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03" name="Google Shape;203;p65"/>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04" name="Google Shape;204;p65"/>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05" name="Google Shape;205;p65"/>
          <p:cNvPicPr preferRelativeResize="0"/>
          <p:nvPr/>
        </p:nvPicPr>
        <p:blipFill rotWithShape="1">
          <a:blip r:embed="rId2">
            <a:alphaModFix/>
          </a:blip>
          <a:srcRect b="0" l="0" r="0" t="0"/>
          <a:stretch/>
        </p:blipFill>
        <p:spPr>
          <a:xfrm>
            <a:off x="6524368" y="4628593"/>
            <a:ext cx="1202724" cy="41843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Elements_grey">
  <p:cSld name="Two Elements_grey">
    <p:spTree>
      <p:nvGrpSpPr>
        <p:cNvPr id="206" name="Shape 206"/>
        <p:cNvGrpSpPr/>
        <p:nvPr/>
      </p:nvGrpSpPr>
      <p:grpSpPr>
        <a:xfrm>
          <a:off x="0" y="0"/>
          <a:ext cx="0" cy="0"/>
          <a:chOff x="0" y="0"/>
          <a:chExt cx="0" cy="0"/>
        </a:xfrm>
      </p:grpSpPr>
      <p:sp>
        <p:nvSpPr>
          <p:cNvPr id="207" name="Google Shape;207;p66"/>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66"/>
          <p:cNvSpPr/>
          <p:nvPr/>
        </p:nvSpPr>
        <p:spPr>
          <a:xfrm>
            <a:off x="0" y="869951"/>
            <a:ext cx="9144000" cy="3754438"/>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09" name="Google Shape;209;p66"/>
          <p:cNvSpPr txBox="1"/>
          <p:nvPr>
            <p:ph idx="1" type="body"/>
          </p:nvPr>
        </p:nvSpPr>
        <p:spPr>
          <a:xfrm>
            <a:off x="330994" y="992393"/>
            <a:ext cx="4227910" cy="3501614"/>
          </a:xfrm>
          <a:prstGeom prst="rect">
            <a:avLst/>
          </a:prstGeom>
          <a:noFill/>
          <a:ln>
            <a:noFill/>
          </a:ln>
        </p:spPr>
        <p:txBody>
          <a:bodyPr anchorCtr="0" anchor="t" bIns="45700" lIns="0" spcFirstLastPara="1" rIns="91425" wrap="square" tIns="45700">
            <a:noAutofit/>
          </a:bodyPr>
          <a:lstStyle>
            <a:lvl1pPr indent="-330200" lvl="0" marL="457200" algn="l">
              <a:lnSpc>
                <a:spcPct val="90000"/>
              </a:lnSpc>
              <a:spcBef>
                <a:spcPts val="750"/>
              </a:spcBef>
              <a:spcAft>
                <a:spcPts val="0"/>
              </a:spcAft>
              <a:buSzPts val="1600"/>
              <a:buChar char="•"/>
              <a:defRPr sz="1600"/>
            </a:lvl1pPr>
            <a:lvl2pPr indent="-317500" lvl="1" marL="914400" algn="l">
              <a:lnSpc>
                <a:spcPct val="90000"/>
              </a:lnSpc>
              <a:spcBef>
                <a:spcPts val="375"/>
              </a:spcBef>
              <a:spcAft>
                <a:spcPts val="0"/>
              </a:spcAft>
              <a:buSzPts val="1400"/>
              <a:buChar char="•"/>
              <a:defRPr sz="1400"/>
            </a:lvl2pPr>
            <a:lvl3pPr indent="-317500" lvl="2" marL="1371600" algn="l">
              <a:lnSpc>
                <a:spcPct val="90000"/>
              </a:lnSpc>
              <a:spcBef>
                <a:spcPts val="375"/>
              </a:spcBef>
              <a:spcAft>
                <a:spcPts val="0"/>
              </a:spcAft>
              <a:buSzPts val="1400"/>
              <a:buChar char="•"/>
              <a:defRPr sz="1400"/>
            </a:lvl3pPr>
            <a:lvl4pPr indent="-317500" lvl="3" marL="1828800" algn="l">
              <a:lnSpc>
                <a:spcPct val="90000"/>
              </a:lnSpc>
              <a:spcBef>
                <a:spcPts val="375"/>
              </a:spcBef>
              <a:spcAft>
                <a:spcPts val="0"/>
              </a:spcAft>
              <a:buSzPts val="1400"/>
              <a:buChar char="•"/>
              <a:defRPr sz="1400"/>
            </a:lvl4pPr>
            <a:lvl5pPr indent="-317500" lvl="4" marL="2286000" algn="l">
              <a:lnSpc>
                <a:spcPct val="90000"/>
              </a:lnSpc>
              <a:spcBef>
                <a:spcPts val="375"/>
              </a:spcBef>
              <a:spcAft>
                <a:spcPts val="0"/>
              </a:spcAft>
              <a:buSzPts val="1400"/>
              <a:buChar char="•"/>
              <a:defRPr sz="1400"/>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10" name="Google Shape;210;p66"/>
          <p:cNvSpPr txBox="1"/>
          <p:nvPr>
            <p:ph idx="2" type="body"/>
          </p:nvPr>
        </p:nvSpPr>
        <p:spPr>
          <a:xfrm>
            <a:off x="4572000" y="992393"/>
            <a:ext cx="4227910" cy="3501614"/>
          </a:xfrm>
          <a:prstGeom prst="rect">
            <a:avLst/>
          </a:prstGeom>
          <a:noFill/>
          <a:ln>
            <a:noFill/>
          </a:ln>
        </p:spPr>
        <p:txBody>
          <a:bodyPr anchorCtr="0" anchor="t" bIns="45700" lIns="0" spcFirstLastPara="1" rIns="91425" wrap="square" tIns="45700">
            <a:noAutofit/>
          </a:bodyPr>
          <a:lstStyle>
            <a:lvl1pPr indent="-330200" lvl="0" marL="457200" algn="l">
              <a:lnSpc>
                <a:spcPct val="90000"/>
              </a:lnSpc>
              <a:spcBef>
                <a:spcPts val="750"/>
              </a:spcBef>
              <a:spcAft>
                <a:spcPts val="0"/>
              </a:spcAft>
              <a:buSzPts val="1600"/>
              <a:buChar char="•"/>
              <a:defRPr sz="1600"/>
            </a:lvl1pPr>
            <a:lvl2pPr indent="-317500" lvl="1" marL="914400" algn="l">
              <a:lnSpc>
                <a:spcPct val="90000"/>
              </a:lnSpc>
              <a:spcBef>
                <a:spcPts val="375"/>
              </a:spcBef>
              <a:spcAft>
                <a:spcPts val="0"/>
              </a:spcAft>
              <a:buSzPts val="1400"/>
              <a:buChar char="•"/>
              <a:defRPr sz="1400"/>
            </a:lvl2pPr>
            <a:lvl3pPr indent="-317500" lvl="2" marL="1371600" algn="l">
              <a:lnSpc>
                <a:spcPct val="90000"/>
              </a:lnSpc>
              <a:spcBef>
                <a:spcPts val="375"/>
              </a:spcBef>
              <a:spcAft>
                <a:spcPts val="0"/>
              </a:spcAft>
              <a:buSzPts val="1400"/>
              <a:buChar char="•"/>
              <a:defRPr sz="1400"/>
            </a:lvl3pPr>
            <a:lvl4pPr indent="-317500" lvl="3" marL="1828800" algn="l">
              <a:lnSpc>
                <a:spcPct val="90000"/>
              </a:lnSpc>
              <a:spcBef>
                <a:spcPts val="375"/>
              </a:spcBef>
              <a:spcAft>
                <a:spcPts val="0"/>
              </a:spcAft>
              <a:buSzPts val="1400"/>
              <a:buChar char="•"/>
              <a:defRPr sz="1400"/>
            </a:lvl4pPr>
            <a:lvl5pPr indent="-317500" lvl="4" marL="2286000" algn="l">
              <a:lnSpc>
                <a:spcPct val="90000"/>
              </a:lnSpc>
              <a:spcBef>
                <a:spcPts val="375"/>
              </a:spcBef>
              <a:spcAft>
                <a:spcPts val="0"/>
              </a:spcAft>
              <a:buSzPts val="1400"/>
              <a:buChar char="•"/>
              <a:defRPr sz="1400"/>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11" name="Google Shape;211;p66"/>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12" name="Google Shape;212;p66"/>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3" name="Google Shape;213;p66"/>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Elements_white">
  <p:cSld name="Two Elements_white">
    <p:spTree>
      <p:nvGrpSpPr>
        <p:cNvPr id="214" name="Shape 214"/>
        <p:cNvGrpSpPr/>
        <p:nvPr/>
      </p:nvGrpSpPr>
      <p:grpSpPr>
        <a:xfrm>
          <a:off x="0" y="0"/>
          <a:ext cx="0" cy="0"/>
          <a:chOff x="0" y="0"/>
          <a:chExt cx="0" cy="0"/>
        </a:xfrm>
      </p:grpSpPr>
      <p:sp>
        <p:nvSpPr>
          <p:cNvPr id="215" name="Google Shape;215;p67"/>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67"/>
          <p:cNvSpPr txBox="1"/>
          <p:nvPr>
            <p:ph idx="1" type="body"/>
          </p:nvPr>
        </p:nvSpPr>
        <p:spPr>
          <a:xfrm>
            <a:off x="330994" y="992393"/>
            <a:ext cx="4227910" cy="3501614"/>
          </a:xfrm>
          <a:prstGeom prst="rect">
            <a:avLst/>
          </a:prstGeom>
          <a:noFill/>
          <a:ln>
            <a:noFill/>
          </a:ln>
        </p:spPr>
        <p:txBody>
          <a:bodyPr anchorCtr="0" anchor="t" bIns="45700" lIns="0" spcFirstLastPara="1" rIns="91425" wrap="square" tIns="45700">
            <a:noAutofit/>
          </a:bodyPr>
          <a:lstStyle>
            <a:lvl1pPr indent="-330200" lvl="0" marL="457200" algn="l">
              <a:lnSpc>
                <a:spcPct val="90000"/>
              </a:lnSpc>
              <a:spcBef>
                <a:spcPts val="750"/>
              </a:spcBef>
              <a:spcAft>
                <a:spcPts val="0"/>
              </a:spcAft>
              <a:buSzPts val="1600"/>
              <a:buChar char="•"/>
              <a:defRPr sz="1600"/>
            </a:lvl1pPr>
            <a:lvl2pPr indent="-317500" lvl="1" marL="914400" algn="l">
              <a:lnSpc>
                <a:spcPct val="90000"/>
              </a:lnSpc>
              <a:spcBef>
                <a:spcPts val="375"/>
              </a:spcBef>
              <a:spcAft>
                <a:spcPts val="0"/>
              </a:spcAft>
              <a:buSzPts val="1400"/>
              <a:buChar char="•"/>
              <a:defRPr sz="1400"/>
            </a:lvl2pPr>
            <a:lvl3pPr indent="-317500" lvl="2" marL="1371600" algn="l">
              <a:lnSpc>
                <a:spcPct val="90000"/>
              </a:lnSpc>
              <a:spcBef>
                <a:spcPts val="375"/>
              </a:spcBef>
              <a:spcAft>
                <a:spcPts val="0"/>
              </a:spcAft>
              <a:buSzPts val="1400"/>
              <a:buChar char="•"/>
              <a:defRPr sz="1400"/>
            </a:lvl3pPr>
            <a:lvl4pPr indent="-317500" lvl="3" marL="1828800" algn="l">
              <a:lnSpc>
                <a:spcPct val="90000"/>
              </a:lnSpc>
              <a:spcBef>
                <a:spcPts val="375"/>
              </a:spcBef>
              <a:spcAft>
                <a:spcPts val="0"/>
              </a:spcAft>
              <a:buSzPts val="1400"/>
              <a:buChar char="•"/>
              <a:defRPr sz="1400"/>
            </a:lvl4pPr>
            <a:lvl5pPr indent="-317500" lvl="4" marL="2286000" algn="l">
              <a:lnSpc>
                <a:spcPct val="90000"/>
              </a:lnSpc>
              <a:spcBef>
                <a:spcPts val="375"/>
              </a:spcBef>
              <a:spcAft>
                <a:spcPts val="0"/>
              </a:spcAft>
              <a:buSzPts val="1400"/>
              <a:buChar char="•"/>
              <a:defRPr sz="1400"/>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17" name="Google Shape;217;p67"/>
          <p:cNvSpPr txBox="1"/>
          <p:nvPr>
            <p:ph idx="2" type="body"/>
          </p:nvPr>
        </p:nvSpPr>
        <p:spPr>
          <a:xfrm>
            <a:off x="4572000" y="992393"/>
            <a:ext cx="4227910" cy="3501614"/>
          </a:xfrm>
          <a:prstGeom prst="rect">
            <a:avLst/>
          </a:prstGeom>
          <a:noFill/>
          <a:ln>
            <a:noFill/>
          </a:ln>
        </p:spPr>
        <p:txBody>
          <a:bodyPr anchorCtr="0" anchor="t" bIns="45700" lIns="0" spcFirstLastPara="1" rIns="91425" wrap="square" tIns="45700">
            <a:noAutofit/>
          </a:bodyPr>
          <a:lstStyle>
            <a:lvl1pPr indent="-330200" lvl="0" marL="457200" algn="l">
              <a:lnSpc>
                <a:spcPct val="90000"/>
              </a:lnSpc>
              <a:spcBef>
                <a:spcPts val="750"/>
              </a:spcBef>
              <a:spcAft>
                <a:spcPts val="0"/>
              </a:spcAft>
              <a:buSzPts val="1600"/>
              <a:buChar char="•"/>
              <a:defRPr sz="1600"/>
            </a:lvl1pPr>
            <a:lvl2pPr indent="-317500" lvl="1" marL="914400" algn="l">
              <a:lnSpc>
                <a:spcPct val="90000"/>
              </a:lnSpc>
              <a:spcBef>
                <a:spcPts val="375"/>
              </a:spcBef>
              <a:spcAft>
                <a:spcPts val="0"/>
              </a:spcAft>
              <a:buSzPts val="1400"/>
              <a:buChar char="•"/>
              <a:defRPr sz="1400"/>
            </a:lvl2pPr>
            <a:lvl3pPr indent="-317500" lvl="2" marL="1371600" algn="l">
              <a:lnSpc>
                <a:spcPct val="90000"/>
              </a:lnSpc>
              <a:spcBef>
                <a:spcPts val="375"/>
              </a:spcBef>
              <a:spcAft>
                <a:spcPts val="0"/>
              </a:spcAft>
              <a:buSzPts val="1400"/>
              <a:buChar char="•"/>
              <a:defRPr sz="1400"/>
            </a:lvl3pPr>
            <a:lvl4pPr indent="-317500" lvl="3" marL="1828800" algn="l">
              <a:lnSpc>
                <a:spcPct val="90000"/>
              </a:lnSpc>
              <a:spcBef>
                <a:spcPts val="375"/>
              </a:spcBef>
              <a:spcAft>
                <a:spcPts val="0"/>
              </a:spcAft>
              <a:buSzPts val="1400"/>
              <a:buChar char="•"/>
              <a:defRPr sz="1400"/>
            </a:lvl4pPr>
            <a:lvl5pPr indent="-317500" lvl="4" marL="2286000" algn="l">
              <a:lnSpc>
                <a:spcPct val="90000"/>
              </a:lnSpc>
              <a:spcBef>
                <a:spcPts val="375"/>
              </a:spcBef>
              <a:spcAft>
                <a:spcPts val="0"/>
              </a:spcAft>
              <a:buSzPts val="1400"/>
              <a:buChar char="•"/>
              <a:defRPr sz="1400"/>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18" name="Google Shape;218;p67"/>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19" name="Google Shape;219;p67"/>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67"/>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Elements_grey_green">
  <p:cSld name="Two_Elements_grey_green">
    <p:spTree>
      <p:nvGrpSpPr>
        <p:cNvPr id="221" name="Shape 221"/>
        <p:cNvGrpSpPr/>
        <p:nvPr/>
      </p:nvGrpSpPr>
      <p:grpSpPr>
        <a:xfrm>
          <a:off x="0" y="0"/>
          <a:ext cx="0" cy="0"/>
          <a:chOff x="0" y="0"/>
          <a:chExt cx="0" cy="0"/>
        </a:xfrm>
      </p:grpSpPr>
      <p:sp>
        <p:nvSpPr>
          <p:cNvPr id="222" name="Google Shape;222;p68"/>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68"/>
          <p:cNvSpPr/>
          <p:nvPr/>
        </p:nvSpPr>
        <p:spPr>
          <a:xfrm>
            <a:off x="0" y="879475"/>
            <a:ext cx="9144000" cy="3734700"/>
          </a:xfrm>
          <a:prstGeom prst="rect">
            <a:avLst/>
          </a:prstGeom>
          <a:solidFill>
            <a:srgbClr val="F2F2F2"/>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Franklin Gothic"/>
              <a:ea typeface="Franklin Gothic"/>
              <a:cs typeface="Franklin Gothic"/>
              <a:sym typeface="Franklin Gothic"/>
            </a:endParaRPr>
          </a:p>
        </p:txBody>
      </p:sp>
      <p:sp>
        <p:nvSpPr>
          <p:cNvPr id="224" name="Google Shape;224;p68"/>
          <p:cNvSpPr txBox="1"/>
          <p:nvPr>
            <p:ph idx="1" type="body"/>
          </p:nvPr>
        </p:nvSpPr>
        <p:spPr>
          <a:xfrm>
            <a:off x="1" y="887016"/>
            <a:ext cx="3155156" cy="3719946"/>
          </a:xfrm>
          <a:prstGeom prst="rect">
            <a:avLst/>
          </a:prstGeom>
          <a:solidFill>
            <a:schemeClr val="accent1"/>
          </a:solid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lt1"/>
              </a:buClr>
              <a:buSzPts val="1600"/>
              <a:buChar char="•"/>
              <a:defRPr sz="1600">
                <a:solidFill>
                  <a:schemeClr val="lt1"/>
                </a:solidFill>
              </a:defRPr>
            </a:lvl1pPr>
            <a:lvl2pPr indent="-317500" lvl="1" marL="914400" algn="l">
              <a:lnSpc>
                <a:spcPct val="90000"/>
              </a:lnSpc>
              <a:spcBef>
                <a:spcPts val="375"/>
              </a:spcBef>
              <a:spcAft>
                <a:spcPts val="0"/>
              </a:spcAft>
              <a:buClr>
                <a:schemeClr val="lt1"/>
              </a:buClr>
              <a:buSzPts val="1400"/>
              <a:buChar char="•"/>
              <a:defRPr sz="1400">
                <a:solidFill>
                  <a:schemeClr val="lt1"/>
                </a:solidFill>
              </a:defRPr>
            </a:lvl2pPr>
            <a:lvl3pPr indent="-317500" lvl="2" marL="1371600" algn="l">
              <a:lnSpc>
                <a:spcPct val="90000"/>
              </a:lnSpc>
              <a:spcBef>
                <a:spcPts val="375"/>
              </a:spcBef>
              <a:spcAft>
                <a:spcPts val="0"/>
              </a:spcAft>
              <a:buClr>
                <a:schemeClr val="lt1"/>
              </a:buClr>
              <a:buSzPts val="1400"/>
              <a:buChar char="•"/>
              <a:defRPr sz="1400">
                <a:solidFill>
                  <a:schemeClr val="lt1"/>
                </a:solidFill>
              </a:defRPr>
            </a:lvl3pPr>
            <a:lvl4pPr indent="-317500" lvl="3" marL="1828800" algn="l">
              <a:lnSpc>
                <a:spcPct val="90000"/>
              </a:lnSpc>
              <a:spcBef>
                <a:spcPts val="375"/>
              </a:spcBef>
              <a:spcAft>
                <a:spcPts val="0"/>
              </a:spcAft>
              <a:buClr>
                <a:schemeClr val="lt1"/>
              </a:buClr>
              <a:buSzPts val="1400"/>
              <a:buChar char="•"/>
              <a:defRPr sz="1400">
                <a:solidFill>
                  <a:schemeClr val="lt1"/>
                </a:solidFill>
              </a:defRPr>
            </a:lvl4pPr>
            <a:lvl5pPr indent="-317500" lvl="4" marL="2286000" algn="l">
              <a:lnSpc>
                <a:spcPct val="90000"/>
              </a:lnSpc>
              <a:spcBef>
                <a:spcPts val="375"/>
              </a:spcBef>
              <a:spcAft>
                <a:spcPts val="0"/>
              </a:spcAft>
              <a:buClr>
                <a:schemeClr val="lt1"/>
              </a:buClr>
              <a:buSzPts val="1400"/>
              <a:buChar char="•"/>
              <a:defRPr sz="1400">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25" name="Google Shape;225;p68"/>
          <p:cNvSpPr txBox="1"/>
          <p:nvPr>
            <p:ph idx="2" type="body"/>
          </p:nvPr>
        </p:nvSpPr>
        <p:spPr>
          <a:xfrm>
            <a:off x="3146611" y="887016"/>
            <a:ext cx="5997389" cy="3719946"/>
          </a:xfrm>
          <a:prstGeom prst="rect">
            <a:avLst/>
          </a:prstGeom>
          <a:no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accent1"/>
              </a:buClr>
              <a:buSzPts val="1600"/>
              <a:buChar char="•"/>
              <a:defRPr sz="1600">
                <a:solidFill>
                  <a:schemeClr val="dk1"/>
                </a:solidFill>
              </a:defRPr>
            </a:lvl1pPr>
            <a:lvl2pPr indent="-317500" lvl="1" marL="914400" algn="l">
              <a:lnSpc>
                <a:spcPct val="90000"/>
              </a:lnSpc>
              <a:spcBef>
                <a:spcPts val="375"/>
              </a:spcBef>
              <a:spcAft>
                <a:spcPts val="0"/>
              </a:spcAft>
              <a:buClr>
                <a:schemeClr val="accent1"/>
              </a:buClr>
              <a:buSzPts val="1400"/>
              <a:buChar char="•"/>
              <a:defRPr sz="1400">
                <a:solidFill>
                  <a:schemeClr val="dk1"/>
                </a:solidFill>
              </a:defRPr>
            </a:lvl2pPr>
            <a:lvl3pPr indent="-317500" lvl="2" marL="1371600" algn="l">
              <a:lnSpc>
                <a:spcPct val="90000"/>
              </a:lnSpc>
              <a:spcBef>
                <a:spcPts val="375"/>
              </a:spcBef>
              <a:spcAft>
                <a:spcPts val="0"/>
              </a:spcAft>
              <a:buClr>
                <a:schemeClr val="accent1"/>
              </a:buClr>
              <a:buSzPts val="1400"/>
              <a:buChar char="•"/>
              <a:defRPr sz="1400">
                <a:solidFill>
                  <a:schemeClr val="dk1"/>
                </a:solidFill>
              </a:defRPr>
            </a:lvl3pPr>
            <a:lvl4pPr indent="-317500" lvl="3" marL="1828800" algn="l">
              <a:lnSpc>
                <a:spcPct val="90000"/>
              </a:lnSpc>
              <a:spcBef>
                <a:spcPts val="375"/>
              </a:spcBef>
              <a:spcAft>
                <a:spcPts val="0"/>
              </a:spcAft>
              <a:buClr>
                <a:schemeClr val="accent1"/>
              </a:buClr>
              <a:buSzPts val="1400"/>
              <a:buChar char="•"/>
              <a:defRPr sz="1400">
                <a:solidFill>
                  <a:schemeClr val="dk1"/>
                </a:solidFill>
              </a:defRPr>
            </a:lvl4pPr>
            <a:lvl5pPr indent="-317500" lvl="4" marL="2286000" algn="l">
              <a:lnSpc>
                <a:spcPct val="90000"/>
              </a:lnSpc>
              <a:spcBef>
                <a:spcPts val="375"/>
              </a:spcBef>
              <a:spcAft>
                <a:spcPts val="0"/>
              </a:spcAft>
              <a:buClr>
                <a:schemeClr val="accent1"/>
              </a:buClr>
              <a:buSzPts val="1400"/>
              <a:buChar char="•"/>
              <a:defRPr sz="1400">
                <a:solidFill>
                  <a:schemeClr val="dk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26" name="Google Shape;226;p68"/>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27" name="Google Shape;227;p68"/>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 name="Google Shape;228;p68"/>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Elements_grey_green_right">
  <p:cSld name="Two Elements_grey_green_right">
    <p:spTree>
      <p:nvGrpSpPr>
        <p:cNvPr id="229" name="Shape 229"/>
        <p:cNvGrpSpPr/>
        <p:nvPr/>
      </p:nvGrpSpPr>
      <p:grpSpPr>
        <a:xfrm>
          <a:off x="0" y="0"/>
          <a:ext cx="0" cy="0"/>
          <a:chOff x="0" y="0"/>
          <a:chExt cx="0" cy="0"/>
        </a:xfrm>
      </p:grpSpPr>
      <p:sp>
        <p:nvSpPr>
          <p:cNvPr id="230" name="Google Shape;230;p69"/>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69"/>
          <p:cNvSpPr/>
          <p:nvPr/>
        </p:nvSpPr>
        <p:spPr>
          <a:xfrm>
            <a:off x="0" y="879475"/>
            <a:ext cx="9144000" cy="3734700"/>
          </a:xfrm>
          <a:prstGeom prst="rect">
            <a:avLst/>
          </a:prstGeom>
          <a:solidFill>
            <a:srgbClr val="F2F2F2"/>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Franklin Gothic"/>
              <a:ea typeface="Franklin Gothic"/>
              <a:cs typeface="Franklin Gothic"/>
              <a:sym typeface="Franklin Gothic"/>
            </a:endParaRPr>
          </a:p>
        </p:txBody>
      </p:sp>
      <p:sp>
        <p:nvSpPr>
          <p:cNvPr id="232" name="Google Shape;232;p69"/>
          <p:cNvSpPr txBox="1"/>
          <p:nvPr>
            <p:ph idx="1" type="body"/>
          </p:nvPr>
        </p:nvSpPr>
        <p:spPr>
          <a:xfrm>
            <a:off x="5988844" y="887016"/>
            <a:ext cx="3155156" cy="3719946"/>
          </a:xfrm>
          <a:prstGeom prst="rect">
            <a:avLst/>
          </a:prstGeom>
          <a:solidFill>
            <a:schemeClr val="accent1"/>
          </a:solid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lt1"/>
              </a:buClr>
              <a:buSzPts val="1600"/>
              <a:buChar char="•"/>
              <a:defRPr sz="1600">
                <a:solidFill>
                  <a:schemeClr val="lt1"/>
                </a:solidFill>
              </a:defRPr>
            </a:lvl1pPr>
            <a:lvl2pPr indent="-317500" lvl="1" marL="914400" algn="l">
              <a:lnSpc>
                <a:spcPct val="90000"/>
              </a:lnSpc>
              <a:spcBef>
                <a:spcPts val="375"/>
              </a:spcBef>
              <a:spcAft>
                <a:spcPts val="0"/>
              </a:spcAft>
              <a:buClr>
                <a:schemeClr val="lt1"/>
              </a:buClr>
              <a:buSzPts val="1400"/>
              <a:buChar char="•"/>
              <a:defRPr sz="1400">
                <a:solidFill>
                  <a:schemeClr val="lt1"/>
                </a:solidFill>
              </a:defRPr>
            </a:lvl2pPr>
            <a:lvl3pPr indent="-317500" lvl="2" marL="1371600" algn="l">
              <a:lnSpc>
                <a:spcPct val="90000"/>
              </a:lnSpc>
              <a:spcBef>
                <a:spcPts val="375"/>
              </a:spcBef>
              <a:spcAft>
                <a:spcPts val="0"/>
              </a:spcAft>
              <a:buClr>
                <a:schemeClr val="lt1"/>
              </a:buClr>
              <a:buSzPts val="1400"/>
              <a:buChar char="•"/>
              <a:defRPr sz="1400">
                <a:solidFill>
                  <a:schemeClr val="lt1"/>
                </a:solidFill>
              </a:defRPr>
            </a:lvl3pPr>
            <a:lvl4pPr indent="-317500" lvl="3" marL="1828800" algn="l">
              <a:lnSpc>
                <a:spcPct val="90000"/>
              </a:lnSpc>
              <a:spcBef>
                <a:spcPts val="375"/>
              </a:spcBef>
              <a:spcAft>
                <a:spcPts val="0"/>
              </a:spcAft>
              <a:buClr>
                <a:schemeClr val="lt1"/>
              </a:buClr>
              <a:buSzPts val="1400"/>
              <a:buChar char="•"/>
              <a:defRPr sz="1400">
                <a:solidFill>
                  <a:schemeClr val="lt1"/>
                </a:solidFill>
              </a:defRPr>
            </a:lvl4pPr>
            <a:lvl5pPr indent="-317500" lvl="4" marL="2286000" algn="l">
              <a:lnSpc>
                <a:spcPct val="90000"/>
              </a:lnSpc>
              <a:spcBef>
                <a:spcPts val="375"/>
              </a:spcBef>
              <a:spcAft>
                <a:spcPts val="0"/>
              </a:spcAft>
              <a:buClr>
                <a:schemeClr val="lt1"/>
              </a:buClr>
              <a:buSzPts val="1400"/>
              <a:buChar char="•"/>
              <a:defRPr sz="1400">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33" name="Google Shape;233;p69"/>
          <p:cNvSpPr txBox="1"/>
          <p:nvPr>
            <p:ph idx="2" type="body"/>
          </p:nvPr>
        </p:nvSpPr>
        <p:spPr>
          <a:xfrm>
            <a:off x="0" y="887016"/>
            <a:ext cx="5997389" cy="3719946"/>
          </a:xfrm>
          <a:prstGeom prst="rect">
            <a:avLst/>
          </a:prstGeom>
          <a:no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accent1"/>
              </a:buClr>
              <a:buSzPts val="1600"/>
              <a:buChar char="•"/>
              <a:defRPr sz="1600">
                <a:solidFill>
                  <a:schemeClr val="dk1"/>
                </a:solidFill>
              </a:defRPr>
            </a:lvl1pPr>
            <a:lvl2pPr indent="-317500" lvl="1" marL="914400" algn="l">
              <a:lnSpc>
                <a:spcPct val="90000"/>
              </a:lnSpc>
              <a:spcBef>
                <a:spcPts val="375"/>
              </a:spcBef>
              <a:spcAft>
                <a:spcPts val="0"/>
              </a:spcAft>
              <a:buClr>
                <a:schemeClr val="accent1"/>
              </a:buClr>
              <a:buSzPts val="1400"/>
              <a:buChar char="•"/>
              <a:defRPr sz="1400">
                <a:solidFill>
                  <a:schemeClr val="dk1"/>
                </a:solidFill>
              </a:defRPr>
            </a:lvl2pPr>
            <a:lvl3pPr indent="-317500" lvl="2" marL="1371600" algn="l">
              <a:lnSpc>
                <a:spcPct val="90000"/>
              </a:lnSpc>
              <a:spcBef>
                <a:spcPts val="375"/>
              </a:spcBef>
              <a:spcAft>
                <a:spcPts val="0"/>
              </a:spcAft>
              <a:buClr>
                <a:schemeClr val="accent1"/>
              </a:buClr>
              <a:buSzPts val="1400"/>
              <a:buChar char="•"/>
              <a:defRPr sz="1400">
                <a:solidFill>
                  <a:schemeClr val="dk1"/>
                </a:solidFill>
              </a:defRPr>
            </a:lvl3pPr>
            <a:lvl4pPr indent="-317500" lvl="3" marL="1828800" algn="l">
              <a:lnSpc>
                <a:spcPct val="90000"/>
              </a:lnSpc>
              <a:spcBef>
                <a:spcPts val="375"/>
              </a:spcBef>
              <a:spcAft>
                <a:spcPts val="0"/>
              </a:spcAft>
              <a:buClr>
                <a:schemeClr val="accent1"/>
              </a:buClr>
              <a:buSzPts val="1400"/>
              <a:buChar char="•"/>
              <a:defRPr sz="1400">
                <a:solidFill>
                  <a:schemeClr val="dk1"/>
                </a:solidFill>
              </a:defRPr>
            </a:lvl4pPr>
            <a:lvl5pPr indent="-317500" lvl="4" marL="2286000" algn="l">
              <a:lnSpc>
                <a:spcPct val="90000"/>
              </a:lnSpc>
              <a:spcBef>
                <a:spcPts val="375"/>
              </a:spcBef>
              <a:spcAft>
                <a:spcPts val="0"/>
              </a:spcAft>
              <a:buClr>
                <a:schemeClr val="accent1"/>
              </a:buClr>
              <a:buSzPts val="1400"/>
              <a:buChar char="•"/>
              <a:defRPr sz="1400">
                <a:solidFill>
                  <a:schemeClr val="dk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34" name="Google Shape;234;p69"/>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35" name="Google Shape;235;p69"/>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6" name="Google Shape;236;p69"/>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Elements_grey_green_right">
  <p:cSld name="Three Elements_grey_green_right">
    <p:spTree>
      <p:nvGrpSpPr>
        <p:cNvPr id="237" name="Shape 237"/>
        <p:cNvGrpSpPr/>
        <p:nvPr/>
      </p:nvGrpSpPr>
      <p:grpSpPr>
        <a:xfrm>
          <a:off x="0" y="0"/>
          <a:ext cx="0" cy="0"/>
          <a:chOff x="0" y="0"/>
          <a:chExt cx="0" cy="0"/>
        </a:xfrm>
      </p:grpSpPr>
      <p:sp>
        <p:nvSpPr>
          <p:cNvPr id="238" name="Google Shape;238;p70"/>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70"/>
          <p:cNvSpPr/>
          <p:nvPr/>
        </p:nvSpPr>
        <p:spPr>
          <a:xfrm>
            <a:off x="0" y="879475"/>
            <a:ext cx="9144000" cy="3734700"/>
          </a:xfrm>
          <a:prstGeom prst="rect">
            <a:avLst/>
          </a:prstGeom>
          <a:solidFill>
            <a:srgbClr val="F2F2F2"/>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Franklin Gothic"/>
              <a:ea typeface="Franklin Gothic"/>
              <a:cs typeface="Franklin Gothic"/>
              <a:sym typeface="Franklin Gothic"/>
            </a:endParaRPr>
          </a:p>
        </p:txBody>
      </p:sp>
      <p:sp>
        <p:nvSpPr>
          <p:cNvPr id="240" name="Google Shape;240;p70"/>
          <p:cNvSpPr txBox="1"/>
          <p:nvPr>
            <p:ph idx="1" type="body"/>
          </p:nvPr>
        </p:nvSpPr>
        <p:spPr>
          <a:xfrm>
            <a:off x="5988844" y="880036"/>
            <a:ext cx="3155156" cy="1856184"/>
          </a:xfrm>
          <a:prstGeom prst="rect">
            <a:avLst/>
          </a:prstGeom>
          <a:solidFill>
            <a:schemeClr val="accent1"/>
          </a:solid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lt1"/>
              </a:buClr>
              <a:buSzPts val="1600"/>
              <a:buChar char="•"/>
              <a:defRPr sz="1600">
                <a:solidFill>
                  <a:schemeClr val="lt1"/>
                </a:solidFill>
              </a:defRPr>
            </a:lvl1pPr>
            <a:lvl2pPr indent="-317500" lvl="1" marL="914400" algn="l">
              <a:lnSpc>
                <a:spcPct val="90000"/>
              </a:lnSpc>
              <a:spcBef>
                <a:spcPts val="375"/>
              </a:spcBef>
              <a:spcAft>
                <a:spcPts val="0"/>
              </a:spcAft>
              <a:buClr>
                <a:schemeClr val="lt1"/>
              </a:buClr>
              <a:buSzPts val="1400"/>
              <a:buChar char="•"/>
              <a:defRPr sz="1400">
                <a:solidFill>
                  <a:schemeClr val="lt1"/>
                </a:solidFill>
              </a:defRPr>
            </a:lvl2pPr>
            <a:lvl3pPr indent="-317500" lvl="2" marL="1371600" algn="l">
              <a:lnSpc>
                <a:spcPct val="90000"/>
              </a:lnSpc>
              <a:spcBef>
                <a:spcPts val="375"/>
              </a:spcBef>
              <a:spcAft>
                <a:spcPts val="0"/>
              </a:spcAft>
              <a:buClr>
                <a:schemeClr val="lt1"/>
              </a:buClr>
              <a:buSzPts val="1400"/>
              <a:buChar char="•"/>
              <a:defRPr sz="1400">
                <a:solidFill>
                  <a:schemeClr val="lt1"/>
                </a:solidFill>
              </a:defRPr>
            </a:lvl3pPr>
            <a:lvl4pPr indent="-317500" lvl="3" marL="1828800" algn="l">
              <a:lnSpc>
                <a:spcPct val="90000"/>
              </a:lnSpc>
              <a:spcBef>
                <a:spcPts val="375"/>
              </a:spcBef>
              <a:spcAft>
                <a:spcPts val="0"/>
              </a:spcAft>
              <a:buClr>
                <a:schemeClr val="lt1"/>
              </a:buClr>
              <a:buSzPts val="1400"/>
              <a:buChar char="•"/>
              <a:defRPr sz="1400">
                <a:solidFill>
                  <a:schemeClr val="lt1"/>
                </a:solidFill>
              </a:defRPr>
            </a:lvl4pPr>
            <a:lvl5pPr indent="-317500" lvl="4" marL="2286000" algn="l">
              <a:lnSpc>
                <a:spcPct val="90000"/>
              </a:lnSpc>
              <a:spcBef>
                <a:spcPts val="375"/>
              </a:spcBef>
              <a:spcAft>
                <a:spcPts val="0"/>
              </a:spcAft>
              <a:buClr>
                <a:schemeClr val="lt1"/>
              </a:buClr>
              <a:buSzPts val="1400"/>
              <a:buChar char="•"/>
              <a:defRPr sz="1400">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41" name="Google Shape;241;p70"/>
          <p:cNvSpPr txBox="1"/>
          <p:nvPr>
            <p:ph idx="2" type="body"/>
          </p:nvPr>
        </p:nvSpPr>
        <p:spPr>
          <a:xfrm>
            <a:off x="0" y="887016"/>
            <a:ext cx="5997389" cy="3719946"/>
          </a:xfrm>
          <a:prstGeom prst="rect">
            <a:avLst/>
          </a:prstGeom>
          <a:no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accent1"/>
              </a:buClr>
              <a:buSzPts val="1600"/>
              <a:buChar char="•"/>
              <a:defRPr sz="1600">
                <a:solidFill>
                  <a:schemeClr val="dk1"/>
                </a:solidFill>
              </a:defRPr>
            </a:lvl1pPr>
            <a:lvl2pPr indent="-317500" lvl="1" marL="914400" algn="l">
              <a:lnSpc>
                <a:spcPct val="90000"/>
              </a:lnSpc>
              <a:spcBef>
                <a:spcPts val="375"/>
              </a:spcBef>
              <a:spcAft>
                <a:spcPts val="0"/>
              </a:spcAft>
              <a:buClr>
                <a:schemeClr val="accent1"/>
              </a:buClr>
              <a:buSzPts val="1400"/>
              <a:buChar char="•"/>
              <a:defRPr sz="1400">
                <a:solidFill>
                  <a:schemeClr val="dk1"/>
                </a:solidFill>
              </a:defRPr>
            </a:lvl2pPr>
            <a:lvl3pPr indent="-317500" lvl="2" marL="1371600" algn="l">
              <a:lnSpc>
                <a:spcPct val="90000"/>
              </a:lnSpc>
              <a:spcBef>
                <a:spcPts val="375"/>
              </a:spcBef>
              <a:spcAft>
                <a:spcPts val="0"/>
              </a:spcAft>
              <a:buClr>
                <a:schemeClr val="accent1"/>
              </a:buClr>
              <a:buSzPts val="1400"/>
              <a:buChar char="•"/>
              <a:defRPr sz="1400">
                <a:solidFill>
                  <a:schemeClr val="dk1"/>
                </a:solidFill>
              </a:defRPr>
            </a:lvl3pPr>
            <a:lvl4pPr indent="-317500" lvl="3" marL="1828800" algn="l">
              <a:lnSpc>
                <a:spcPct val="90000"/>
              </a:lnSpc>
              <a:spcBef>
                <a:spcPts val="375"/>
              </a:spcBef>
              <a:spcAft>
                <a:spcPts val="0"/>
              </a:spcAft>
              <a:buClr>
                <a:schemeClr val="accent1"/>
              </a:buClr>
              <a:buSzPts val="1400"/>
              <a:buChar char="•"/>
              <a:defRPr sz="1400">
                <a:solidFill>
                  <a:schemeClr val="dk1"/>
                </a:solidFill>
              </a:defRPr>
            </a:lvl4pPr>
            <a:lvl5pPr indent="-317500" lvl="4" marL="2286000" algn="l">
              <a:lnSpc>
                <a:spcPct val="90000"/>
              </a:lnSpc>
              <a:spcBef>
                <a:spcPts val="375"/>
              </a:spcBef>
              <a:spcAft>
                <a:spcPts val="0"/>
              </a:spcAft>
              <a:buClr>
                <a:schemeClr val="accent1"/>
              </a:buClr>
              <a:buSzPts val="1400"/>
              <a:buChar char="•"/>
              <a:defRPr sz="1400">
                <a:solidFill>
                  <a:schemeClr val="dk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42" name="Google Shape;242;p70"/>
          <p:cNvSpPr txBox="1"/>
          <p:nvPr>
            <p:ph idx="3" type="body"/>
          </p:nvPr>
        </p:nvSpPr>
        <p:spPr>
          <a:xfrm>
            <a:off x="5988844" y="2757758"/>
            <a:ext cx="3155156" cy="1856184"/>
          </a:xfrm>
          <a:prstGeom prst="rect">
            <a:avLst/>
          </a:prstGeom>
          <a:solidFill>
            <a:schemeClr val="accent1"/>
          </a:solid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lt1"/>
              </a:buClr>
              <a:buSzPts val="1600"/>
              <a:buChar char="•"/>
              <a:defRPr sz="1600">
                <a:solidFill>
                  <a:schemeClr val="lt1"/>
                </a:solidFill>
              </a:defRPr>
            </a:lvl1pPr>
            <a:lvl2pPr indent="-317500" lvl="1" marL="914400" algn="l">
              <a:lnSpc>
                <a:spcPct val="90000"/>
              </a:lnSpc>
              <a:spcBef>
                <a:spcPts val="375"/>
              </a:spcBef>
              <a:spcAft>
                <a:spcPts val="0"/>
              </a:spcAft>
              <a:buClr>
                <a:schemeClr val="lt1"/>
              </a:buClr>
              <a:buSzPts val="1400"/>
              <a:buChar char="•"/>
              <a:defRPr sz="1400">
                <a:solidFill>
                  <a:schemeClr val="lt1"/>
                </a:solidFill>
              </a:defRPr>
            </a:lvl2pPr>
            <a:lvl3pPr indent="-317500" lvl="2" marL="1371600" algn="l">
              <a:lnSpc>
                <a:spcPct val="90000"/>
              </a:lnSpc>
              <a:spcBef>
                <a:spcPts val="375"/>
              </a:spcBef>
              <a:spcAft>
                <a:spcPts val="0"/>
              </a:spcAft>
              <a:buClr>
                <a:schemeClr val="lt1"/>
              </a:buClr>
              <a:buSzPts val="1400"/>
              <a:buChar char="•"/>
              <a:defRPr sz="1400">
                <a:solidFill>
                  <a:schemeClr val="lt1"/>
                </a:solidFill>
              </a:defRPr>
            </a:lvl3pPr>
            <a:lvl4pPr indent="-317500" lvl="3" marL="1828800" algn="l">
              <a:lnSpc>
                <a:spcPct val="90000"/>
              </a:lnSpc>
              <a:spcBef>
                <a:spcPts val="375"/>
              </a:spcBef>
              <a:spcAft>
                <a:spcPts val="0"/>
              </a:spcAft>
              <a:buClr>
                <a:schemeClr val="lt1"/>
              </a:buClr>
              <a:buSzPts val="1400"/>
              <a:buChar char="•"/>
              <a:defRPr sz="1400">
                <a:solidFill>
                  <a:schemeClr val="lt1"/>
                </a:solidFill>
              </a:defRPr>
            </a:lvl4pPr>
            <a:lvl5pPr indent="-317500" lvl="4" marL="2286000" algn="l">
              <a:lnSpc>
                <a:spcPct val="90000"/>
              </a:lnSpc>
              <a:spcBef>
                <a:spcPts val="375"/>
              </a:spcBef>
              <a:spcAft>
                <a:spcPts val="0"/>
              </a:spcAft>
              <a:buClr>
                <a:schemeClr val="lt1"/>
              </a:buClr>
              <a:buSzPts val="1400"/>
              <a:buChar char="•"/>
              <a:defRPr sz="1400">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43" name="Google Shape;243;p70"/>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44" name="Google Shape;244;p70"/>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5" name="Google Shape;245;p70"/>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Elements_dark_grey">
  <p:cSld name="Three Elements_dark_grey">
    <p:spTree>
      <p:nvGrpSpPr>
        <p:cNvPr id="246" name="Shape 246"/>
        <p:cNvGrpSpPr/>
        <p:nvPr/>
      </p:nvGrpSpPr>
      <p:grpSpPr>
        <a:xfrm>
          <a:off x="0" y="0"/>
          <a:ext cx="0" cy="0"/>
          <a:chOff x="0" y="0"/>
          <a:chExt cx="0" cy="0"/>
        </a:xfrm>
      </p:grpSpPr>
      <p:sp>
        <p:nvSpPr>
          <p:cNvPr id="247" name="Google Shape;247;p71"/>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71"/>
          <p:cNvSpPr/>
          <p:nvPr/>
        </p:nvSpPr>
        <p:spPr>
          <a:xfrm>
            <a:off x="0" y="879475"/>
            <a:ext cx="9144000" cy="3734700"/>
          </a:xfrm>
          <a:prstGeom prst="rect">
            <a:avLst/>
          </a:prstGeom>
          <a:solidFill>
            <a:srgbClr val="F2F2F2"/>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Franklin Gothic"/>
              <a:ea typeface="Franklin Gothic"/>
              <a:cs typeface="Franklin Gothic"/>
              <a:sym typeface="Franklin Gothic"/>
            </a:endParaRPr>
          </a:p>
        </p:txBody>
      </p:sp>
      <p:sp>
        <p:nvSpPr>
          <p:cNvPr id="249" name="Google Shape;249;p71"/>
          <p:cNvSpPr txBox="1"/>
          <p:nvPr>
            <p:ph idx="1" type="body"/>
          </p:nvPr>
        </p:nvSpPr>
        <p:spPr>
          <a:xfrm>
            <a:off x="0" y="887016"/>
            <a:ext cx="5997389" cy="3719946"/>
          </a:xfrm>
          <a:prstGeom prst="rect">
            <a:avLst/>
          </a:prstGeom>
          <a:no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accent1"/>
              </a:buClr>
              <a:buSzPts val="1600"/>
              <a:buChar char="•"/>
              <a:defRPr sz="1600">
                <a:solidFill>
                  <a:schemeClr val="dk1"/>
                </a:solidFill>
              </a:defRPr>
            </a:lvl1pPr>
            <a:lvl2pPr indent="-317500" lvl="1" marL="914400" algn="l">
              <a:lnSpc>
                <a:spcPct val="90000"/>
              </a:lnSpc>
              <a:spcBef>
                <a:spcPts val="375"/>
              </a:spcBef>
              <a:spcAft>
                <a:spcPts val="0"/>
              </a:spcAft>
              <a:buClr>
                <a:schemeClr val="accent1"/>
              </a:buClr>
              <a:buSzPts val="1400"/>
              <a:buChar char="•"/>
              <a:defRPr sz="1400">
                <a:solidFill>
                  <a:schemeClr val="dk1"/>
                </a:solidFill>
              </a:defRPr>
            </a:lvl2pPr>
            <a:lvl3pPr indent="-317500" lvl="2" marL="1371600" algn="l">
              <a:lnSpc>
                <a:spcPct val="90000"/>
              </a:lnSpc>
              <a:spcBef>
                <a:spcPts val="375"/>
              </a:spcBef>
              <a:spcAft>
                <a:spcPts val="0"/>
              </a:spcAft>
              <a:buClr>
                <a:schemeClr val="accent1"/>
              </a:buClr>
              <a:buSzPts val="1400"/>
              <a:buChar char="•"/>
              <a:defRPr sz="1400">
                <a:solidFill>
                  <a:schemeClr val="dk1"/>
                </a:solidFill>
              </a:defRPr>
            </a:lvl3pPr>
            <a:lvl4pPr indent="-317500" lvl="3" marL="1828800" algn="l">
              <a:lnSpc>
                <a:spcPct val="90000"/>
              </a:lnSpc>
              <a:spcBef>
                <a:spcPts val="375"/>
              </a:spcBef>
              <a:spcAft>
                <a:spcPts val="0"/>
              </a:spcAft>
              <a:buClr>
                <a:schemeClr val="accent1"/>
              </a:buClr>
              <a:buSzPts val="1400"/>
              <a:buChar char="•"/>
              <a:defRPr sz="1400">
                <a:solidFill>
                  <a:schemeClr val="dk1"/>
                </a:solidFill>
              </a:defRPr>
            </a:lvl4pPr>
            <a:lvl5pPr indent="-317500" lvl="4" marL="2286000" algn="l">
              <a:lnSpc>
                <a:spcPct val="90000"/>
              </a:lnSpc>
              <a:spcBef>
                <a:spcPts val="375"/>
              </a:spcBef>
              <a:spcAft>
                <a:spcPts val="0"/>
              </a:spcAft>
              <a:buClr>
                <a:schemeClr val="accent1"/>
              </a:buClr>
              <a:buSzPts val="1400"/>
              <a:buChar char="•"/>
              <a:defRPr sz="1400">
                <a:solidFill>
                  <a:schemeClr val="dk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50" name="Google Shape;250;p71"/>
          <p:cNvSpPr txBox="1"/>
          <p:nvPr>
            <p:ph idx="2" type="body"/>
          </p:nvPr>
        </p:nvSpPr>
        <p:spPr>
          <a:xfrm>
            <a:off x="5988844" y="880036"/>
            <a:ext cx="3155156" cy="1856184"/>
          </a:xfrm>
          <a:prstGeom prst="rect">
            <a:avLst/>
          </a:prstGeom>
          <a:solidFill>
            <a:schemeClr val="lt2"/>
          </a:solid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lt1"/>
              </a:buClr>
              <a:buSzPts val="1600"/>
              <a:buChar char="•"/>
              <a:defRPr sz="1600">
                <a:solidFill>
                  <a:schemeClr val="lt1"/>
                </a:solidFill>
              </a:defRPr>
            </a:lvl1pPr>
            <a:lvl2pPr indent="-317500" lvl="1" marL="914400" algn="l">
              <a:lnSpc>
                <a:spcPct val="90000"/>
              </a:lnSpc>
              <a:spcBef>
                <a:spcPts val="375"/>
              </a:spcBef>
              <a:spcAft>
                <a:spcPts val="0"/>
              </a:spcAft>
              <a:buClr>
                <a:schemeClr val="lt1"/>
              </a:buClr>
              <a:buSzPts val="1400"/>
              <a:buChar char="•"/>
              <a:defRPr sz="1400">
                <a:solidFill>
                  <a:schemeClr val="lt1"/>
                </a:solidFill>
              </a:defRPr>
            </a:lvl2pPr>
            <a:lvl3pPr indent="-317500" lvl="2" marL="1371600" algn="l">
              <a:lnSpc>
                <a:spcPct val="90000"/>
              </a:lnSpc>
              <a:spcBef>
                <a:spcPts val="375"/>
              </a:spcBef>
              <a:spcAft>
                <a:spcPts val="0"/>
              </a:spcAft>
              <a:buClr>
                <a:schemeClr val="lt1"/>
              </a:buClr>
              <a:buSzPts val="1400"/>
              <a:buChar char="•"/>
              <a:defRPr sz="1400">
                <a:solidFill>
                  <a:schemeClr val="lt1"/>
                </a:solidFill>
              </a:defRPr>
            </a:lvl3pPr>
            <a:lvl4pPr indent="-317500" lvl="3" marL="1828800" algn="l">
              <a:lnSpc>
                <a:spcPct val="90000"/>
              </a:lnSpc>
              <a:spcBef>
                <a:spcPts val="375"/>
              </a:spcBef>
              <a:spcAft>
                <a:spcPts val="0"/>
              </a:spcAft>
              <a:buClr>
                <a:schemeClr val="lt1"/>
              </a:buClr>
              <a:buSzPts val="1400"/>
              <a:buChar char="•"/>
              <a:defRPr sz="1400">
                <a:solidFill>
                  <a:schemeClr val="lt1"/>
                </a:solidFill>
              </a:defRPr>
            </a:lvl4pPr>
            <a:lvl5pPr indent="-317500" lvl="4" marL="2286000" algn="l">
              <a:lnSpc>
                <a:spcPct val="90000"/>
              </a:lnSpc>
              <a:spcBef>
                <a:spcPts val="375"/>
              </a:spcBef>
              <a:spcAft>
                <a:spcPts val="0"/>
              </a:spcAft>
              <a:buClr>
                <a:schemeClr val="lt1"/>
              </a:buClr>
              <a:buSzPts val="1400"/>
              <a:buChar char="•"/>
              <a:defRPr sz="1400">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51" name="Google Shape;251;p71"/>
          <p:cNvSpPr txBox="1"/>
          <p:nvPr>
            <p:ph idx="3" type="body"/>
          </p:nvPr>
        </p:nvSpPr>
        <p:spPr>
          <a:xfrm>
            <a:off x="5988844" y="2757758"/>
            <a:ext cx="3155156" cy="1856184"/>
          </a:xfrm>
          <a:prstGeom prst="rect">
            <a:avLst/>
          </a:prstGeom>
          <a:solidFill>
            <a:schemeClr val="lt2"/>
          </a:solid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lt1"/>
              </a:buClr>
              <a:buSzPts val="1600"/>
              <a:buChar char="•"/>
              <a:defRPr sz="1600">
                <a:solidFill>
                  <a:schemeClr val="lt1"/>
                </a:solidFill>
              </a:defRPr>
            </a:lvl1pPr>
            <a:lvl2pPr indent="-317500" lvl="1" marL="914400" algn="l">
              <a:lnSpc>
                <a:spcPct val="90000"/>
              </a:lnSpc>
              <a:spcBef>
                <a:spcPts val="375"/>
              </a:spcBef>
              <a:spcAft>
                <a:spcPts val="0"/>
              </a:spcAft>
              <a:buClr>
                <a:schemeClr val="lt1"/>
              </a:buClr>
              <a:buSzPts val="1400"/>
              <a:buChar char="•"/>
              <a:defRPr sz="1400">
                <a:solidFill>
                  <a:schemeClr val="lt1"/>
                </a:solidFill>
              </a:defRPr>
            </a:lvl2pPr>
            <a:lvl3pPr indent="-317500" lvl="2" marL="1371600" algn="l">
              <a:lnSpc>
                <a:spcPct val="90000"/>
              </a:lnSpc>
              <a:spcBef>
                <a:spcPts val="375"/>
              </a:spcBef>
              <a:spcAft>
                <a:spcPts val="0"/>
              </a:spcAft>
              <a:buClr>
                <a:schemeClr val="lt1"/>
              </a:buClr>
              <a:buSzPts val="1400"/>
              <a:buChar char="•"/>
              <a:defRPr sz="1400">
                <a:solidFill>
                  <a:schemeClr val="lt1"/>
                </a:solidFill>
              </a:defRPr>
            </a:lvl3pPr>
            <a:lvl4pPr indent="-317500" lvl="3" marL="1828800" algn="l">
              <a:lnSpc>
                <a:spcPct val="90000"/>
              </a:lnSpc>
              <a:spcBef>
                <a:spcPts val="375"/>
              </a:spcBef>
              <a:spcAft>
                <a:spcPts val="0"/>
              </a:spcAft>
              <a:buClr>
                <a:schemeClr val="lt1"/>
              </a:buClr>
              <a:buSzPts val="1400"/>
              <a:buChar char="•"/>
              <a:defRPr sz="1400">
                <a:solidFill>
                  <a:schemeClr val="lt1"/>
                </a:solidFill>
              </a:defRPr>
            </a:lvl4pPr>
            <a:lvl5pPr indent="-317500" lvl="4" marL="2286000" algn="l">
              <a:lnSpc>
                <a:spcPct val="90000"/>
              </a:lnSpc>
              <a:spcBef>
                <a:spcPts val="375"/>
              </a:spcBef>
              <a:spcAft>
                <a:spcPts val="0"/>
              </a:spcAft>
              <a:buClr>
                <a:schemeClr val="lt1"/>
              </a:buClr>
              <a:buSzPts val="1400"/>
              <a:buChar char="•"/>
              <a:defRPr sz="1400">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52" name="Google Shape;252;p71"/>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53" name="Google Shape;253;p71"/>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4" name="Google Shape;254;p71"/>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45"/>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5"/>
          <p:cNvSpPr txBox="1"/>
          <p:nvPr>
            <p:ph idx="1" type="body"/>
          </p:nvPr>
        </p:nvSpPr>
        <p:spPr>
          <a:xfrm>
            <a:off x="533400" y="914400"/>
            <a:ext cx="8153400" cy="3263400"/>
          </a:xfrm>
          <a:prstGeom prst="rect">
            <a:avLst/>
          </a:prstGeom>
          <a:noFill/>
          <a:ln>
            <a:noFill/>
          </a:ln>
        </p:spPr>
        <p:txBody>
          <a:bodyPr anchorCtr="0" anchor="t" bIns="0" lIns="0" spcFirstLastPara="1" rIns="0" wrap="square" tIns="0">
            <a:noAutofit/>
          </a:bodyPr>
          <a:lstStyle>
            <a:lvl1pPr indent="-368300" lvl="0" marL="457200" algn="l">
              <a:lnSpc>
                <a:spcPct val="90000"/>
              </a:lnSpc>
              <a:spcBef>
                <a:spcPts val="400"/>
              </a:spcBef>
              <a:spcAft>
                <a:spcPts val="0"/>
              </a:spcAft>
              <a:buSzPts val="2200"/>
              <a:buChar char="•"/>
              <a:defRPr>
                <a:solidFill>
                  <a:srgbClr val="595959"/>
                </a:solidFill>
              </a:defRPr>
            </a:lvl1pPr>
            <a:lvl2pPr indent="-336550" lvl="1" marL="914400" algn="l">
              <a:lnSpc>
                <a:spcPct val="90000"/>
              </a:lnSpc>
              <a:spcBef>
                <a:spcPts val="400"/>
              </a:spcBef>
              <a:spcAft>
                <a:spcPts val="0"/>
              </a:spcAft>
              <a:buClr>
                <a:schemeClr val="accent1"/>
              </a:buClr>
              <a:buSzPts val="1700"/>
              <a:buChar char="•"/>
              <a:defRPr>
                <a:solidFill>
                  <a:srgbClr val="595959"/>
                </a:solidFill>
              </a:defRPr>
            </a:lvl2pPr>
            <a:lvl3pPr indent="-323850" lvl="2" marL="1371600" algn="l">
              <a:lnSpc>
                <a:spcPct val="90000"/>
              </a:lnSpc>
              <a:spcBef>
                <a:spcPts val="400"/>
              </a:spcBef>
              <a:spcAft>
                <a:spcPts val="0"/>
              </a:spcAft>
              <a:buClr>
                <a:schemeClr val="accent1"/>
              </a:buClr>
              <a:buSzPts val="1500"/>
              <a:buChar char="•"/>
              <a:defRPr>
                <a:solidFill>
                  <a:srgbClr val="595959"/>
                </a:solidFill>
              </a:defRPr>
            </a:lvl3pPr>
            <a:lvl4pPr indent="-323850" lvl="3" marL="1828800" algn="l">
              <a:lnSpc>
                <a:spcPct val="90000"/>
              </a:lnSpc>
              <a:spcBef>
                <a:spcPts val="400"/>
              </a:spcBef>
              <a:spcAft>
                <a:spcPts val="0"/>
              </a:spcAft>
              <a:buSzPts val="1500"/>
              <a:buChar char="•"/>
              <a:defRPr>
                <a:solidFill>
                  <a:srgbClr val="595959"/>
                </a:solidFill>
              </a:defRPr>
            </a:lvl4pPr>
            <a:lvl5pPr indent="-323850" lvl="4" marL="2286000" algn="l">
              <a:lnSpc>
                <a:spcPct val="90000"/>
              </a:lnSpc>
              <a:spcBef>
                <a:spcPts val="400"/>
              </a:spcBef>
              <a:spcAft>
                <a:spcPts val="0"/>
              </a:spcAft>
              <a:buSzPts val="1500"/>
              <a:buChar char="•"/>
              <a:defRPr>
                <a:solidFill>
                  <a:srgbClr val="595959"/>
                </a:solidFill>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0"/>
              </a:spcAft>
              <a:buSzPts val="1400"/>
              <a:buChar char="•"/>
              <a:defRPr/>
            </a:lvl9pPr>
          </a:lstStyle>
          <a:p/>
        </p:txBody>
      </p:sp>
      <p:sp>
        <p:nvSpPr>
          <p:cNvPr id="36" name="Google Shape;36;p45"/>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Elements_green_left_grey">
  <p:cSld name="Three Elements_green_left_grey">
    <p:spTree>
      <p:nvGrpSpPr>
        <p:cNvPr id="255" name="Shape 255"/>
        <p:cNvGrpSpPr/>
        <p:nvPr/>
      </p:nvGrpSpPr>
      <p:grpSpPr>
        <a:xfrm>
          <a:off x="0" y="0"/>
          <a:ext cx="0" cy="0"/>
          <a:chOff x="0" y="0"/>
          <a:chExt cx="0" cy="0"/>
        </a:xfrm>
      </p:grpSpPr>
      <p:sp>
        <p:nvSpPr>
          <p:cNvPr id="256" name="Google Shape;256;p72"/>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72"/>
          <p:cNvSpPr/>
          <p:nvPr/>
        </p:nvSpPr>
        <p:spPr>
          <a:xfrm>
            <a:off x="0" y="879475"/>
            <a:ext cx="9144000" cy="3734700"/>
          </a:xfrm>
          <a:prstGeom prst="rect">
            <a:avLst/>
          </a:prstGeom>
          <a:solidFill>
            <a:srgbClr val="F2F2F2"/>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Franklin Gothic"/>
              <a:ea typeface="Franklin Gothic"/>
              <a:cs typeface="Franklin Gothic"/>
              <a:sym typeface="Franklin Gothic"/>
            </a:endParaRPr>
          </a:p>
        </p:txBody>
      </p:sp>
      <p:sp>
        <p:nvSpPr>
          <p:cNvPr id="258" name="Google Shape;258;p72"/>
          <p:cNvSpPr txBox="1"/>
          <p:nvPr>
            <p:ph idx="1" type="body"/>
          </p:nvPr>
        </p:nvSpPr>
        <p:spPr>
          <a:xfrm>
            <a:off x="3146611" y="887016"/>
            <a:ext cx="5997389" cy="3719946"/>
          </a:xfrm>
          <a:prstGeom prst="rect">
            <a:avLst/>
          </a:prstGeom>
          <a:no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accent1"/>
              </a:buClr>
              <a:buSzPts val="1600"/>
              <a:buChar char="•"/>
              <a:defRPr sz="1600">
                <a:solidFill>
                  <a:schemeClr val="dk1"/>
                </a:solidFill>
              </a:defRPr>
            </a:lvl1pPr>
            <a:lvl2pPr indent="-317500" lvl="1" marL="914400" algn="l">
              <a:lnSpc>
                <a:spcPct val="90000"/>
              </a:lnSpc>
              <a:spcBef>
                <a:spcPts val="375"/>
              </a:spcBef>
              <a:spcAft>
                <a:spcPts val="0"/>
              </a:spcAft>
              <a:buClr>
                <a:schemeClr val="accent1"/>
              </a:buClr>
              <a:buSzPts val="1400"/>
              <a:buChar char="•"/>
              <a:defRPr sz="1400">
                <a:solidFill>
                  <a:schemeClr val="dk1"/>
                </a:solidFill>
              </a:defRPr>
            </a:lvl2pPr>
            <a:lvl3pPr indent="-317500" lvl="2" marL="1371600" algn="l">
              <a:lnSpc>
                <a:spcPct val="90000"/>
              </a:lnSpc>
              <a:spcBef>
                <a:spcPts val="375"/>
              </a:spcBef>
              <a:spcAft>
                <a:spcPts val="0"/>
              </a:spcAft>
              <a:buClr>
                <a:schemeClr val="accent1"/>
              </a:buClr>
              <a:buSzPts val="1400"/>
              <a:buChar char="•"/>
              <a:defRPr sz="1400">
                <a:solidFill>
                  <a:schemeClr val="dk1"/>
                </a:solidFill>
              </a:defRPr>
            </a:lvl3pPr>
            <a:lvl4pPr indent="-317500" lvl="3" marL="1828800" algn="l">
              <a:lnSpc>
                <a:spcPct val="90000"/>
              </a:lnSpc>
              <a:spcBef>
                <a:spcPts val="375"/>
              </a:spcBef>
              <a:spcAft>
                <a:spcPts val="0"/>
              </a:spcAft>
              <a:buClr>
                <a:schemeClr val="accent1"/>
              </a:buClr>
              <a:buSzPts val="1400"/>
              <a:buChar char="•"/>
              <a:defRPr sz="1400">
                <a:solidFill>
                  <a:schemeClr val="dk1"/>
                </a:solidFill>
              </a:defRPr>
            </a:lvl4pPr>
            <a:lvl5pPr indent="-317500" lvl="4" marL="2286000" algn="l">
              <a:lnSpc>
                <a:spcPct val="90000"/>
              </a:lnSpc>
              <a:spcBef>
                <a:spcPts val="375"/>
              </a:spcBef>
              <a:spcAft>
                <a:spcPts val="0"/>
              </a:spcAft>
              <a:buClr>
                <a:schemeClr val="accent1"/>
              </a:buClr>
              <a:buSzPts val="1400"/>
              <a:buChar char="•"/>
              <a:defRPr sz="1400">
                <a:solidFill>
                  <a:schemeClr val="dk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59" name="Google Shape;259;p72"/>
          <p:cNvSpPr txBox="1"/>
          <p:nvPr>
            <p:ph idx="2" type="body"/>
          </p:nvPr>
        </p:nvSpPr>
        <p:spPr>
          <a:xfrm>
            <a:off x="794" y="880036"/>
            <a:ext cx="3155156" cy="1856184"/>
          </a:xfrm>
          <a:prstGeom prst="rect">
            <a:avLst/>
          </a:prstGeom>
          <a:solidFill>
            <a:schemeClr val="accent1"/>
          </a:solid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lt1"/>
              </a:buClr>
              <a:buSzPts val="1600"/>
              <a:buChar char="•"/>
              <a:defRPr sz="1600">
                <a:solidFill>
                  <a:schemeClr val="lt1"/>
                </a:solidFill>
              </a:defRPr>
            </a:lvl1pPr>
            <a:lvl2pPr indent="-317500" lvl="1" marL="914400" algn="l">
              <a:lnSpc>
                <a:spcPct val="90000"/>
              </a:lnSpc>
              <a:spcBef>
                <a:spcPts val="375"/>
              </a:spcBef>
              <a:spcAft>
                <a:spcPts val="0"/>
              </a:spcAft>
              <a:buClr>
                <a:schemeClr val="lt1"/>
              </a:buClr>
              <a:buSzPts val="1400"/>
              <a:buChar char="•"/>
              <a:defRPr sz="1400">
                <a:solidFill>
                  <a:schemeClr val="lt1"/>
                </a:solidFill>
              </a:defRPr>
            </a:lvl2pPr>
            <a:lvl3pPr indent="-317500" lvl="2" marL="1371600" algn="l">
              <a:lnSpc>
                <a:spcPct val="90000"/>
              </a:lnSpc>
              <a:spcBef>
                <a:spcPts val="375"/>
              </a:spcBef>
              <a:spcAft>
                <a:spcPts val="0"/>
              </a:spcAft>
              <a:buClr>
                <a:schemeClr val="lt1"/>
              </a:buClr>
              <a:buSzPts val="1400"/>
              <a:buChar char="•"/>
              <a:defRPr sz="1400">
                <a:solidFill>
                  <a:schemeClr val="lt1"/>
                </a:solidFill>
              </a:defRPr>
            </a:lvl3pPr>
            <a:lvl4pPr indent="-317500" lvl="3" marL="1828800" algn="l">
              <a:lnSpc>
                <a:spcPct val="90000"/>
              </a:lnSpc>
              <a:spcBef>
                <a:spcPts val="375"/>
              </a:spcBef>
              <a:spcAft>
                <a:spcPts val="0"/>
              </a:spcAft>
              <a:buClr>
                <a:schemeClr val="lt1"/>
              </a:buClr>
              <a:buSzPts val="1400"/>
              <a:buChar char="•"/>
              <a:defRPr sz="1400">
                <a:solidFill>
                  <a:schemeClr val="lt1"/>
                </a:solidFill>
              </a:defRPr>
            </a:lvl4pPr>
            <a:lvl5pPr indent="-317500" lvl="4" marL="2286000" algn="l">
              <a:lnSpc>
                <a:spcPct val="90000"/>
              </a:lnSpc>
              <a:spcBef>
                <a:spcPts val="375"/>
              </a:spcBef>
              <a:spcAft>
                <a:spcPts val="0"/>
              </a:spcAft>
              <a:buClr>
                <a:schemeClr val="lt1"/>
              </a:buClr>
              <a:buSzPts val="1400"/>
              <a:buChar char="•"/>
              <a:defRPr sz="1400">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60" name="Google Shape;260;p72"/>
          <p:cNvSpPr txBox="1"/>
          <p:nvPr>
            <p:ph idx="3" type="body"/>
          </p:nvPr>
        </p:nvSpPr>
        <p:spPr>
          <a:xfrm>
            <a:off x="794" y="2757758"/>
            <a:ext cx="3155156" cy="1856184"/>
          </a:xfrm>
          <a:prstGeom prst="rect">
            <a:avLst/>
          </a:prstGeom>
          <a:solidFill>
            <a:schemeClr val="dk2"/>
          </a:solidFill>
          <a:ln>
            <a:noFill/>
          </a:ln>
        </p:spPr>
        <p:txBody>
          <a:bodyPr anchorCtr="0" anchor="ctr" bIns="45700" lIns="0" spcFirstLastPara="1" rIns="91425" wrap="square" tIns="45700">
            <a:noAutofit/>
          </a:bodyPr>
          <a:lstStyle>
            <a:lvl1pPr indent="-330200" lvl="0" marL="457200" algn="l">
              <a:lnSpc>
                <a:spcPct val="90000"/>
              </a:lnSpc>
              <a:spcBef>
                <a:spcPts val="750"/>
              </a:spcBef>
              <a:spcAft>
                <a:spcPts val="0"/>
              </a:spcAft>
              <a:buClr>
                <a:schemeClr val="lt1"/>
              </a:buClr>
              <a:buSzPts val="1600"/>
              <a:buChar char="•"/>
              <a:defRPr sz="1600">
                <a:solidFill>
                  <a:schemeClr val="lt1"/>
                </a:solidFill>
              </a:defRPr>
            </a:lvl1pPr>
            <a:lvl2pPr indent="-317500" lvl="1" marL="914400" algn="l">
              <a:lnSpc>
                <a:spcPct val="90000"/>
              </a:lnSpc>
              <a:spcBef>
                <a:spcPts val="375"/>
              </a:spcBef>
              <a:spcAft>
                <a:spcPts val="0"/>
              </a:spcAft>
              <a:buClr>
                <a:schemeClr val="lt1"/>
              </a:buClr>
              <a:buSzPts val="1400"/>
              <a:buChar char="•"/>
              <a:defRPr sz="1400">
                <a:solidFill>
                  <a:schemeClr val="lt1"/>
                </a:solidFill>
              </a:defRPr>
            </a:lvl2pPr>
            <a:lvl3pPr indent="-317500" lvl="2" marL="1371600" algn="l">
              <a:lnSpc>
                <a:spcPct val="90000"/>
              </a:lnSpc>
              <a:spcBef>
                <a:spcPts val="375"/>
              </a:spcBef>
              <a:spcAft>
                <a:spcPts val="0"/>
              </a:spcAft>
              <a:buClr>
                <a:schemeClr val="lt1"/>
              </a:buClr>
              <a:buSzPts val="1400"/>
              <a:buChar char="•"/>
              <a:defRPr sz="1400">
                <a:solidFill>
                  <a:schemeClr val="lt1"/>
                </a:solidFill>
              </a:defRPr>
            </a:lvl3pPr>
            <a:lvl4pPr indent="-317500" lvl="3" marL="1828800" algn="l">
              <a:lnSpc>
                <a:spcPct val="90000"/>
              </a:lnSpc>
              <a:spcBef>
                <a:spcPts val="375"/>
              </a:spcBef>
              <a:spcAft>
                <a:spcPts val="0"/>
              </a:spcAft>
              <a:buClr>
                <a:schemeClr val="lt1"/>
              </a:buClr>
              <a:buSzPts val="1400"/>
              <a:buChar char="•"/>
              <a:defRPr sz="1400">
                <a:solidFill>
                  <a:schemeClr val="lt1"/>
                </a:solidFill>
              </a:defRPr>
            </a:lvl4pPr>
            <a:lvl5pPr indent="-317500" lvl="4" marL="2286000" algn="l">
              <a:lnSpc>
                <a:spcPct val="90000"/>
              </a:lnSpc>
              <a:spcBef>
                <a:spcPts val="375"/>
              </a:spcBef>
              <a:spcAft>
                <a:spcPts val="0"/>
              </a:spcAft>
              <a:buClr>
                <a:schemeClr val="lt1"/>
              </a:buClr>
              <a:buSzPts val="1400"/>
              <a:buChar char="•"/>
              <a:defRPr sz="1400">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61" name="Google Shape;261;p72"/>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62" name="Google Shape;262;p72"/>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72"/>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Elements_green">
  <p:cSld name="Six Elements_green">
    <p:spTree>
      <p:nvGrpSpPr>
        <p:cNvPr id="264" name="Shape 264"/>
        <p:cNvGrpSpPr/>
        <p:nvPr/>
      </p:nvGrpSpPr>
      <p:grpSpPr>
        <a:xfrm>
          <a:off x="0" y="0"/>
          <a:ext cx="0" cy="0"/>
          <a:chOff x="0" y="0"/>
          <a:chExt cx="0" cy="0"/>
        </a:xfrm>
      </p:grpSpPr>
      <p:sp>
        <p:nvSpPr>
          <p:cNvPr id="265" name="Google Shape;265;p73"/>
          <p:cNvSpPr/>
          <p:nvPr>
            <p:ph idx="2" type="pic"/>
          </p:nvPr>
        </p:nvSpPr>
        <p:spPr>
          <a:xfrm>
            <a:off x="6103800" y="870349"/>
            <a:ext cx="3040200" cy="1865708"/>
          </a:xfrm>
          <a:prstGeom prst="rect">
            <a:avLst/>
          </a:prstGeom>
          <a:noFill/>
          <a:ln>
            <a:noFill/>
          </a:ln>
        </p:spPr>
      </p:sp>
      <p:sp>
        <p:nvSpPr>
          <p:cNvPr id="266" name="Google Shape;266;p73"/>
          <p:cNvSpPr/>
          <p:nvPr>
            <p:ph idx="3" type="pic"/>
          </p:nvPr>
        </p:nvSpPr>
        <p:spPr>
          <a:xfrm>
            <a:off x="0" y="870349"/>
            <a:ext cx="3040200" cy="1865708"/>
          </a:xfrm>
          <a:prstGeom prst="rect">
            <a:avLst/>
          </a:prstGeom>
          <a:noFill/>
          <a:ln>
            <a:noFill/>
          </a:ln>
        </p:spPr>
      </p:sp>
      <p:sp>
        <p:nvSpPr>
          <p:cNvPr id="267" name="Google Shape;267;p73"/>
          <p:cNvSpPr/>
          <p:nvPr>
            <p:ph idx="4" type="pic"/>
          </p:nvPr>
        </p:nvSpPr>
        <p:spPr>
          <a:xfrm>
            <a:off x="3051900" y="870349"/>
            <a:ext cx="3040200" cy="1865708"/>
          </a:xfrm>
          <a:prstGeom prst="rect">
            <a:avLst/>
          </a:prstGeom>
          <a:noFill/>
          <a:ln>
            <a:noFill/>
          </a:ln>
        </p:spPr>
      </p:sp>
      <p:sp>
        <p:nvSpPr>
          <p:cNvPr id="268" name="Google Shape;268;p73"/>
          <p:cNvSpPr txBox="1"/>
          <p:nvPr>
            <p:ph idx="1" type="body"/>
          </p:nvPr>
        </p:nvSpPr>
        <p:spPr>
          <a:xfrm>
            <a:off x="6103144" y="2746675"/>
            <a:ext cx="3040856" cy="1864617"/>
          </a:xfrm>
          <a:prstGeom prst="rect">
            <a:avLst/>
          </a:prstGeom>
          <a:solidFill>
            <a:schemeClr val="accent1"/>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sz="1600">
                <a:solidFill>
                  <a:schemeClr val="lt1"/>
                </a:solidFill>
              </a:defRPr>
            </a:lvl1pPr>
            <a:lvl2pPr indent="-317500" lvl="1" marL="914400" algn="ctr">
              <a:lnSpc>
                <a:spcPct val="90000"/>
              </a:lnSpc>
              <a:spcBef>
                <a:spcPts val="375"/>
              </a:spcBef>
              <a:spcAft>
                <a:spcPts val="0"/>
              </a:spcAft>
              <a:buSzPts val="1400"/>
              <a:buChar char="•"/>
              <a:defRPr>
                <a:solidFill>
                  <a:schemeClr val="lt1"/>
                </a:solidFill>
              </a:defRPr>
            </a:lvl2pPr>
            <a:lvl3pPr indent="-317500" lvl="2" marL="1371600" algn="ctr">
              <a:lnSpc>
                <a:spcPct val="90000"/>
              </a:lnSpc>
              <a:spcBef>
                <a:spcPts val="375"/>
              </a:spcBef>
              <a:spcAft>
                <a:spcPts val="0"/>
              </a:spcAft>
              <a:buSzPts val="1400"/>
              <a:buChar char="•"/>
              <a:defRPr>
                <a:solidFill>
                  <a:schemeClr val="lt1"/>
                </a:solidFill>
              </a:defRPr>
            </a:lvl3pPr>
            <a:lvl4pPr indent="-317500" lvl="3" marL="1828800" algn="ctr">
              <a:lnSpc>
                <a:spcPct val="90000"/>
              </a:lnSpc>
              <a:spcBef>
                <a:spcPts val="375"/>
              </a:spcBef>
              <a:spcAft>
                <a:spcPts val="0"/>
              </a:spcAft>
              <a:buSzPts val="1400"/>
              <a:buChar char="•"/>
              <a:defRPr>
                <a:solidFill>
                  <a:schemeClr val="lt1"/>
                </a:solidFill>
              </a:defRPr>
            </a:lvl4pPr>
            <a:lvl5pPr indent="-317500" lvl="4" marL="2286000" algn="ctr">
              <a:lnSpc>
                <a:spcPct val="90000"/>
              </a:lnSpc>
              <a:spcBef>
                <a:spcPts val="375"/>
              </a:spcBef>
              <a:spcAft>
                <a:spcPts val="0"/>
              </a:spcAft>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69" name="Google Shape;269;p73"/>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73"/>
          <p:cNvSpPr txBox="1"/>
          <p:nvPr>
            <p:ph idx="5" type="body"/>
          </p:nvPr>
        </p:nvSpPr>
        <p:spPr>
          <a:xfrm>
            <a:off x="1" y="2746675"/>
            <a:ext cx="3040856" cy="1864617"/>
          </a:xfrm>
          <a:prstGeom prst="rect">
            <a:avLst/>
          </a:prstGeom>
          <a:solidFill>
            <a:schemeClr val="accent1"/>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sz="1600">
                <a:solidFill>
                  <a:schemeClr val="lt1"/>
                </a:solidFill>
              </a:defRPr>
            </a:lvl1pPr>
            <a:lvl2pPr indent="-317500" lvl="1" marL="914400" algn="ctr">
              <a:lnSpc>
                <a:spcPct val="90000"/>
              </a:lnSpc>
              <a:spcBef>
                <a:spcPts val="375"/>
              </a:spcBef>
              <a:spcAft>
                <a:spcPts val="0"/>
              </a:spcAft>
              <a:buSzPts val="1400"/>
              <a:buChar char="•"/>
              <a:defRPr>
                <a:solidFill>
                  <a:schemeClr val="lt1"/>
                </a:solidFill>
              </a:defRPr>
            </a:lvl2pPr>
            <a:lvl3pPr indent="-317500" lvl="2" marL="1371600" algn="ctr">
              <a:lnSpc>
                <a:spcPct val="90000"/>
              </a:lnSpc>
              <a:spcBef>
                <a:spcPts val="375"/>
              </a:spcBef>
              <a:spcAft>
                <a:spcPts val="0"/>
              </a:spcAft>
              <a:buSzPts val="1400"/>
              <a:buChar char="•"/>
              <a:defRPr>
                <a:solidFill>
                  <a:schemeClr val="lt1"/>
                </a:solidFill>
              </a:defRPr>
            </a:lvl3pPr>
            <a:lvl4pPr indent="-317500" lvl="3" marL="1828800" algn="ctr">
              <a:lnSpc>
                <a:spcPct val="90000"/>
              </a:lnSpc>
              <a:spcBef>
                <a:spcPts val="375"/>
              </a:spcBef>
              <a:spcAft>
                <a:spcPts val="0"/>
              </a:spcAft>
              <a:buSzPts val="1400"/>
              <a:buChar char="•"/>
              <a:defRPr>
                <a:solidFill>
                  <a:schemeClr val="lt1"/>
                </a:solidFill>
              </a:defRPr>
            </a:lvl4pPr>
            <a:lvl5pPr indent="-317500" lvl="4" marL="2286000" algn="ctr">
              <a:lnSpc>
                <a:spcPct val="90000"/>
              </a:lnSpc>
              <a:spcBef>
                <a:spcPts val="375"/>
              </a:spcBef>
              <a:spcAft>
                <a:spcPts val="0"/>
              </a:spcAft>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71" name="Google Shape;271;p73"/>
          <p:cNvSpPr txBox="1"/>
          <p:nvPr>
            <p:ph idx="6" type="body"/>
          </p:nvPr>
        </p:nvSpPr>
        <p:spPr>
          <a:xfrm>
            <a:off x="3051573" y="2746675"/>
            <a:ext cx="3040856" cy="1864617"/>
          </a:xfrm>
          <a:prstGeom prst="rect">
            <a:avLst/>
          </a:prstGeom>
          <a:solidFill>
            <a:schemeClr val="dk2"/>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sz="1600">
                <a:solidFill>
                  <a:schemeClr val="lt1"/>
                </a:solidFill>
              </a:defRPr>
            </a:lvl1pPr>
            <a:lvl2pPr indent="-317500" lvl="1" marL="914400" algn="ctr">
              <a:lnSpc>
                <a:spcPct val="90000"/>
              </a:lnSpc>
              <a:spcBef>
                <a:spcPts val="375"/>
              </a:spcBef>
              <a:spcAft>
                <a:spcPts val="0"/>
              </a:spcAft>
              <a:buSzPts val="1400"/>
              <a:buChar char="•"/>
              <a:defRPr>
                <a:solidFill>
                  <a:schemeClr val="lt1"/>
                </a:solidFill>
              </a:defRPr>
            </a:lvl2pPr>
            <a:lvl3pPr indent="-317500" lvl="2" marL="1371600" algn="ctr">
              <a:lnSpc>
                <a:spcPct val="90000"/>
              </a:lnSpc>
              <a:spcBef>
                <a:spcPts val="375"/>
              </a:spcBef>
              <a:spcAft>
                <a:spcPts val="0"/>
              </a:spcAft>
              <a:buSzPts val="1400"/>
              <a:buChar char="•"/>
              <a:defRPr>
                <a:solidFill>
                  <a:schemeClr val="lt1"/>
                </a:solidFill>
              </a:defRPr>
            </a:lvl3pPr>
            <a:lvl4pPr indent="-317500" lvl="3" marL="1828800" algn="ctr">
              <a:lnSpc>
                <a:spcPct val="90000"/>
              </a:lnSpc>
              <a:spcBef>
                <a:spcPts val="375"/>
              </a:spcBef>
              <a:spcAft>
                <a:spcPts val="0"/>
              </a:spcAft>
              <a:buSzPts val="1400"/>
              <a:buChar char="•"/>
              <a:defRPr>
                <a:solidFill>
                  <a:schemeClr val="lt1"/>
                </a:solidFill>
              </a:defRPr>
            </a:lvl4pPr>
            <a:lvl5pPr indent="-317500" lvl="4" marL="2286000" algn="ctr">
              <a:lnSpc>
                <a:spcPct val="90000"/>
              </a:lnSpc>
              <a:spcBef>
                <a:spcPts val="375"/>
              </a:spcBef>
              <a:spcAft>
                <a:spcPts val="0"/>
              </a:spcAft>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cxnSp>
        <p:nvCxnSpPr>
          <p:cNvPr id="272" name="Google Shape;272;p73"/>
          <p:cNvCxnSpPr/>
          <p:nvPr/>
        </p:nvCxnSpPr>
        <p:spPr>
          <a:xfrm>
            <a:off x="3051573" y="2736057"/>
            <a:ext cx="0" cy="1907381"/>
          </a:xfrm>
          <a:prstGeom prst="straightConnector1">
            <a:avLst/>
          </a:prstGeom>
          <a:noFill/>
          <a:ln cap="flat" cmpd="sng" w="12700">
            <a:solidFill>
              <a:schemeClr val="lt1"/>
            </a:solidFill>
            <a:prstDash val="solid"/>
            <a:miter lim="800000"/>
            <a:headEnd len="sm" w="sm" type="none"/>
            <a:tailEnd len="sm" w="sm" type="none"/>
          </a:ln>
        </p:spPr>
      </p:cxnSp>
      <p:cxnSp>
        <p:nvCxnSpPr>
          <p:cNvPr id="273" name="Google Shape;273;p73"/>
          <p:cNvCxnSpPr/>
          <p:nvPr/>
        </p:nvCxnSpPr>
        <p:spPr>
          <a:xfrm>
            <a:off x="6097513" y="2736057"/>
            <a:ext cx="0" cy="1907381"/>
          </a:xfrm>
          <a:prstGeom prst="straightConnector1">
            <a:avLst/>
          </a:prstGeom>
          <a:noFill/>
          <a:ln cap="flat" cmpd="sng" w="12700">
            <a:solidFill>
              <a:schemeClr val="lt1"/>
            </a:solidFill>
            <a:prstDash val="solid"/>
            <a:miter lim="800000"/>
            <a:headEnd len="sm" w="sm" type="none"/>
            <a:tailEnd len="sm" w="sm" type="none"/>
          </a:ln>
        </p:spPr>
      </p:cxnSp>
      <p:sp>
        <p:nvSpPr>
          <p:cNvPr id="274" name="Google Shape;274;p73"/>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75" name="Google Shape;275;p73"/>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6" name="Google Shape;276;p73"/>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ight Elements_green">
  <p:cSld name="Eight Elements_green">
    <p:spTree>
      <p:nvGrpSpPr>
        <p:cNvPr id="277" name="Shape 277"/>
        <p:cNvGrpSpPr/>
        <p:nvPr/>
      </p:nvGrpSpPr>
      <p:grpSpPr>
        <a:xfrm>
          <a:off x="0" y="0"/>
          <a:ext cx="0" cy="0"/>
          <a:chOff x="0" y="0"/>
          <a:chExt cx="0" cy="0"/>
        </a:xfrm>
      </p:grpSpPr>
      <p:sp>
        <p:nvSpPr>
          <p:cNvPr id="278" name="Google Shape;278;p74"/>
          <p:cNvSpPr/>
          <p:nvPr>
            <p:ph idx="2" type="pic"/>
          </p:nvPr>
        </p:nvSpPr>
        <p:spPr>
          <a:xfrm>
            <a:off x="0" y="879477"/>
            <a:ext cx="2276100" cy="1871663"/>
          </a:xfrm>
          <a:prstGeom prst="rect">
            <a:avLst/>
          </a:prstGeom>
          <a:noFill/>
          <a:ln>
            <a:noFill/>
          </a:ln>
        </p:spPr>
      </p:sp>
      <p:sp>
        <p:nvSpPr>
          <p:cNvPr id="279" name="Google Shape;279;p74"/>
          <p:cNvSpPr/>
          <p:nvPr>
            <p:ph idx="3" type="pic"/>
          </p:nvPr>
        </p:nvSpPr>
        <p:spPr>
          <a:xfrm>
            <a:off x="2289300" y="879477"/>
            <a:ext cx="2276100" cy="1871663"/>
          </a:xfrm>
          <a:prstGeom prst="rect">
            <a:avLst/>
          </a:prstGeom>
          <a:noFill/>
          <a:ln>
            <a:noFill/>
          </a:ln>
        </p:spPr>
      </p:sp>
      <p:sp>
        <p:nvSpPr>
          <p:cNvPr id="280" name="Google Shape;280;p74"/>
          <p:cNvSpPr/>
          <p:nvPr>
            <p:ph idx="4" type="pic"/>
          </p:nvPr>
        </p:nvSpPr>
        <p:spPr>
          <a:xfrm>
            <a:off x="4578599" y="879477"/>
            <a:ext cx="2279821" cy="1871663"/>
          </a:xfrm>
          <a:prstGeom prst="rect">
            <a:avLst/>
          </a:prstGeom>
          <a:noFill/>
          <a:ln>
            <a:noFill/>
          </a:ln>
        </p:spPr>
      </p:sp>
      <p:sp>
        <p:nvSpPr>
          <p:cNvPr id="281" name="Google Shape;281;p74"/>
          <p:cNvSpPr/>
          <p:nvPr>
            <p:ph idx="5" type="pic"/>
          </p:nvPr>
        </p:nvSpPr>
        <p:spPr>
          <a:xfrm>
            <a:off x="6867900" y="879477"/>
            <a:ext cx="2276100" cy="1871663"/>
          </a:xfrm>
          <a:prstGeom prst="rect">
            <a:avLst/>
          </a:prstGeom>
          <a:noFill/>
          <a:ln>
            <a:noFill/>
          </a:ln>
        </p:spPr>
      </p:sp>
      <p:sp>
        <p:nvSpPr>
          <p:cNvPr id="282" name="Google Shape;282;p74"/>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3" name="Google Shape;283;p74"/>
          <p:cNvSpPr txBox="1"/>
          <p:nvPr>
            <p:ph idx="1" type="body"/>
          </p:nvPr>
        </p:nvSpPr>
        <p:spPr>
          <a:xfrm>
            <a:off x="1" y="2761060"/>
            <a:ext cx="2279822" cy="1850232"/>
          </a:xfrm>
          <a:prstGeom prst="rect">
            <a:avLst/>
          </a:prstGeom>
          <a:solidFill>
            <a:schemeClr val="accent1"/>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sz="1600">
                <a:solidFill>
                  <a:schemeClr val="lt1"/>
                </a:solidFill>
              </a:defRPr>
            </a:lvl1pPr>
            <a:lvl2pPr indent="-317500" lvl="1" marL="914400" algn="ctr">
              <a:lnSpc>
                <a:spcPct val="90000"/>
              </a:lnSpc>
              <a:spcBef>
                <a:spcPts val="375"/>
              </a:spcBef>
              <a:spcAft>
                <a:spcPts val="0"/>
              </a:spcAft>
              <a:buSzPts val="1400"/>
              <a:buChar char="•"/>
              <a:defRPr>
                <a:solidFill>
                  <a:schemeClr val="lt1"/>
                </a:solidFill>
              </a:defRPr>
            </a:lvl2pPr>
            <a:lvl3pPr indent="-317500" lvl="2" marL="1371600" algn="ctr">
              <a:lnSpc>
                <a:spcPct val="90000"/>
              </a:lnSpc>
              <a:spcBef>
                <a:spcPts val="375"/>
              </a:spcBef>
              <a:spcAft>
                <a:spcPts val="0"/>
              </a:spcAft>
              <a:buSzPts val="1400"/>
              <a:buChar char="•"/>
              <a:defRPr>
                <a:solidFill>
                  <a:schemeClr val="lt1"/>
                </a:solidFill>
              </a:defRPr>
            </a:lvl3pPr>
            <a:lvl4pPr indent="-317500" lvl="3" marL="1828800" algn="ctr">
              <a:lnSpc>
                <a:spcPct val="90000"/>
              </a:lnSpc>
              <a:spcBef>
                <a:spcPts val="375"/>
              </a:spcBef>
              <a:spcAft>
                <a:spcPts val="0"/>
              </a:spcAft>
              <a:buSzPts val="1400"/>
              <a:buChar char="•"/>
              <a:defRPr>
                <a:solidFill>
                  <a:schemeClr val="lt1"/>
                </a:solidFill>
              </a:defRPr>
            </a:lvl4pPr>
            <a:lvl5pPr indent="-317500" lvl="4" marL="2286000" algn="ctr">
              <a:lnSpc>
                <a:spcPct val="90000"/>
              </a:lnSpc>
              <a:spcBef>
                <a:spcPts val="375"/>
              </a:spcBef>
              <a:spcAft>
                <a:spcPts val="0"/>
              </a:spcAft>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84" name="Google Shape;284;p74"/>
          <p:cNvSpPr txBox="1"/>
          <p:nvPr>
            <p:ph idx="6" type="body"/>
          </p:nvPr>
        </p:nvSpPr>
        <p:spPr>
          <a:xfrm>
            <a:off x="2288060" y="2761060"/>
            <a:ext cx="2279822" cy="1850232"/>
          </a:xfrm>
          <a:prstGeom prst="rect">
            <a:avLst/>
          </a:prstGeom>
          <a:solidFill>
            <a:schemeClr val="dk2"/>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sz="1600">
                <a:solidFill>
                  <a:schemeClr val="lt1"/>
                </a:solidFill>
              </a:defRPr>
            </a:lvl1pPr>
            <a:lvl2pPr indent="-317500" lvl="1" marL="914400" algn="ctr">
              <a:lnSpc>
                <a:spcPct val="90000"/>
              </a:lnSpc>
              <a:spcBef>
                <a:spcPts val="375"/>
              </a:spcBef>
              <a:spcAft>
                <a:spcPts val="0"/>
              </a:spcAft>
              <a:buSzPts val="1400"/>
              <a:buChar char="•"/>
              <a:defRPr>
                <a:solidFill>
                  <a:schemeClr val="lt1"/>
                </a:solidFill>
              </a:defRPr>
            </a:lvl2pPr>
            <a:lvl3pPr indent="-317500" lvl="2" marL="1371600" algn="ctr">
              <a:lnSpc>
                <a:spcPct val="90000"/>
              </a:lnSpc>
              <a:spcBef>
                <a:spcPts val="375"/>
              </a:spcBef>
              <a:spcAft>
                <a:spcPts val="0"/>
              </a:spcAft>
              <a:buSzPts val="1400"/>
              <a:buChar char="•"/>
              <a:defRPr>
                <a:solidFill>
                  <a:schemeClr val="lt1"/>
                </a:solidFill>
              </a:defRPr>
            </a:lvl3pPr>
            <a:lvl4pPr indent="-317500" lvl="3" marL="1828800" algn="ctr">
              <a:lnSpc>
                <a:spcPct val="90000"/>
              </a:lnSpc>
              <a:spcBef>
                <a:spcPts val="375"/>
              </a:spcBef>
              <a:spcAft>
                <a:spcPts val="0"/>
              </a:spcAft>
              <a:buSzPts val="1400"/>
              <a:buChar char="•"/>
              <a:defRPr>
                <a:solidFill>
                  <a:schemeClr val="lt1"/>
                </a:solidFill>
              </a:defRPr>
            </a:lvl4pPr>
            <a:lvl5pPr indent="-317500" lvl="4" marL="2286000" algn="ctr">
              <a:lnSpc>
                <a:spcPct val="90000"/>
              </a:lnSpc>
              <a:spcBef>
                <a:spcPts val="375"/>
              </a:spcBef>
              <a:spcAft>
                <a:spcPts val="0"/>
              </a:spcAft>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85" name="Google Shape;285;p74"/>
          <p:cNvSpPr txBox="1"/>
          <p:nvPr>
            <p:ph idx="7" type="body"/>
          </p:nvPr>
        </p:nvSpPr>
        <p:spPr>
          <a:xfrm>
            <a:off x="4576119" y="2761060"/>
            <a:ext cx="2279822" cy="1850232"/>
          </a:xfrm>
          <a:prstGeom prst="rect">
            <a:avLst/>
          </a:prstGeom>
          <a:solidFill>
            <a:schemeClr val="accent1"/>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sz="1600">
                <a:solidFill>
                  <a:schemeClr val="lt1"/>
                </a:solidFill>
              </a:defRPr>
            </a:lvl1pPr>
            <a:lvl2pPr indent="-317500" lvl="1" marL="914400" algn="ctr">
              <a:lnSpc>
                <a:spcPct val="90000"/>
              </a:lnSpc>
              <a:spcBef>
                <a:spcPts val="375"/>
              </a:spcBef>
              <a:spcAft>
                <a:spcPts val="0"/>
              </a:spcAft>
              <a:buSzPts val="1400"/>
              <a:buChar char="•"/>
              <a:defRPr>
                <a:solidFill>
                  <a:schemeClr val="lt1"/>
                </a:solidFill>
              </a:defRPr>
            </a:lvl2pPr>
            <a:lvl3pPr indent="-317500" lvl="2" marL="1371600" algn="ctr">
              <a:lnSpc>
                <a:spcPct val="90000"/>
              </a:lnSpc>
              <a:spcBef>
                <a:spcPts val="375"/>
              </a:spcBef>
              <a:spcAft>
                <a:spcPts val="0"/>
              </a:spcAft>
              <a:buSzPts val="1400"/>
              <a:buChar char="•"/>
              <a:defRPr>
                <a:solidFill>
                  <a:schemeClr val="lt1"/>
                </a:solidFill>
              </a:defRPr>
            </a:lvl3pPr>
            <a:lvl4pPr indent="-317500" lvl="3" marL="1828800" algn="ctr">
              <a:lnSpc>
                <a:spcPct val="90000"/>
              </a:lnSpc>
              <a:spcBef>
                <a:spcPts val="375"/>
              </a:spcBef>
              <a:spcAft>
                <a:spcPts val="0"/>
              </a:spcAft>
              <a:buSzPts val="1400"/>
              <a:buChar char="•"/>
              <a:defRPr>
                <a:solidFill>
                  <a:schemeClr val="lt1"/>
                </a:solidFill>
              </a:defRPr>
            </a:lvl4pPr>
            <a:lvl5pPr indent="-317500" lvl="4" marL="2286000" algn="ctr">
              <a:lnSpc>
                <a:spcPct val="90000"/>
              </a:lnSpc>
              <a:spcBef>
                <a:spcPts val="375"/>
              </a:spcBef>
              <a:spcAft>
                <a:spcPts val="0"/>
              </a:spcAft>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286" name="Google Shape;286;p74"/>
          <p:cNvSpPr txBox="1"/>
          <p:nvPr>
            <p:ph idx="8" type="body"/>
          </p:nvPr>
        </p:nvSpPr>
        <p:spPr>
          <a:xfrm>
            <a:off x="6864178" y="2761060"/>
            <a:ext cx="2279822" cy="1850232"/>
          </a:xfrm>
          <a:prstGeom prst="rect">
            <a:avLst/>
          </a:prstGeom>
          <a:solidFill>
            <a:schemeClr val="dk2"/>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sz="1600">
                <a:solidFill>
                  <a:schemeClr val="lt1"/>
                </a:solidFill>
              </a:defRPr>
            </a:lvl1pPr>
            <a:lvl2pPr indent="-317500" lvl="1" marL="914400" algn="ctr">
              <a:lnSpc>
                <a:spcPct val="90000"/>
              </a:lnSpc>
              <a:spcBef>
                <a:spcPts val="375"/>
              </a:spcBef>
              <a:spcAft>
                <a:spcPts val="0"/>
              </a:spcAft>
              <a:buSzPts val="1400"/>
              <a:buChar char="•"/>
              <a:defRPr>
                <a:solidFill>
                  <a:schemeClr val="lt1"/>
                </a:solidFill>
              </a:defRPr>
            </a:lvl2pPr>
            <a:lvl3pPr indent="-317500" lvl="2" marL="1371600" algn="ctr">
              <a:lnSpc>
                <a:spcPct val="90000"/>
              </a:lnSpc>
              <a:spcBef>
                <a:spcPts val="375"/>
              </a:spcBef>
              <a:spcAft>
                <a:spcPts val="0"/>
              </a:spcAft>
              <a:buSzPts val="1400"/>
              <a:buChar char="•"/>
              <a:defRPr>
                <a:solidFill>
                  <a:schemeClr val="lt1"/>
                </a:solidFill>
              </a:defRPr>
            </a:lvl3pPr>
            <a:lvl4pPr indent="-317500" lvl="3" marL="1828800" algn="ctr">
              <a:lnSpc>
                <a:spcPct val="90000"/>
              </a:lnSpc>
              <a:spcBef>
                <a:spcPts val="375"/>
              </a:spcBef>
              <a:spcAft>
                <a:spcPts val="0"/>
              </a:spcAft>
              <a:buSzPts val="1400"/>
              <a:buChar char="•"/>
              <a:defRPr>
                <a:solidFill>
                  <a:schemeClr val="lt1"/>
                </a:solidFill>
              </a:defRPr>
            </a:lvl4pPr>
            <a:lvl5pPr indent="-317500" lvl="4" marL="2286000" algn="ctr">
              <a:lnSpc>
                <a:spcPct val="90000"/>
              </a:lnSpc>
              <a:spcBef>
                <a:spcPts val="375"/>
              </a:spcBef>
              <a:spcAft>
                <a:spcPts val="0"/>
              </a:spcAft>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cxnSp>
        <p:nvCxnSpPr>
          <p:cNvPr id="287" name="Google Shape;287;p74"/>
          <p:cNvCxnSpPr/>
          <p:nvPr/>
        </p:nvCxnSpPr>
        <p:spPr>
          <a:xfrm>
            <a:off x="2285095" y="2742235"/>
            <a:ext cx="0" cy="1875235"/>
          </a:xfrm>
          <a:prstGeom prst="straightConnector1">
            <a:avLst/>
          </a:prstGeom>
          <a:noFill/>
          <a:ln cap="flat" cmpd="sng" w="12700">
            <a:solidFill>
              <a:schemeClr val="lt1"/>
            </a:solidFill>
            <a:prstDash val="solid"/>
            <a:miter lim="800000"/>
            <a:headEnd len="sm" w="sm" type="none"/>
            <a:tailEnd len="sm" w="sm" type="none"/>
          </a:ln>
        </p:spPr>
      </p:cxnSp>
      <p:cxnSp>
        <p:nvCxnSpPr>
          <p:cNvPr id="288" name="Google Shape;288;p74"/>
          <p:cNvCxnSpPr/>
          <p:nvPr/>
        </p:nvCxnSpPr>
        <p:spPr>
          <a:xfrm>
            <a:off x="4571578" y="2742235"/>
            <a:ext cx="0" cy="1875235"/>
          </a:xfrm>
          <a:prstGeom prst="straightConnector1">
            <a:avLst/>
          </a:prstGeom>
          <a:noFill/>
          <a:ln cap="flat" cmpd="sng" w="12700">
            <a:solidFill>
              <a:schemeClr val="lt1"/>
            </a:solidFill>
            <a:prstDash val="solid"/>
            <a:miter lim="800000"/>
            <a:headEnd len="sm" w="sm" type="none"/>
            <a:tailEnd len="sm" w="sm" type="none"/>
          </a:ln>
        </p:spPr>
      </p:cxnSp>
      <p:cxnSp>
        <p:nvCxnSpPr>
          <p:cNvPr id="289" name="Google Shape;289;p74"/>
          <p:cNvCxnSpPr/>
          <p:nvPr/>
        </p:nvCxnSpPr>
        <p:spPr>
          <a:xfrm>
            <a:off x="6869932" y="2742235"/>
            <a:ext cx="0" cy="1875235"/>
          </a:xfrm>
          <a:prstGeom prst="straightConnector1">
            <a:avLst/>
          </a:prstGeom>
          <a:noFill/>
          <a:ln cap="flat" cmpd="sng" w="12700">
            <a:solidFill>
              <a:schemeClr val="lt1"/>
            </a:solidFill>
            <a:prstDash val="solid"/>
            <a:miter lim="800000"/>
            <a:headEnd len="sm" w="sm" type="none"/>
            <a:tailEnd len="sm" w="sm" type="none"/>
          </a:ln>
        </p:spPr>
      </p:cxnSp>
      <p:sp>
        <p:nvSpPr>
          <p:cNvPr id="290" name="Google Shape;290;p74"/>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91" name="Google Shape;291;p74"/>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2" name="Google Shape;292;p74"/>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ight Elements_grey">
  <p:cSld name="Eight Elements_grey">
    <p:spTree>
      <p:nvGrpSpPr>
        <p:cNvPr id="293" name="Shape 293"/>
        <p:cNvGrpSpPr/>
        <p:nvPr/>
      </p:nvGrpSpPr>
      <p:grpSpPr>
        <a:xfrm>
          <a:off x="0" y="0"/>
          <a:ext cx="0" cy="0"/>
          <a:chOff x="0" y="0"/>
          <a:chExt cx="0" cy="0"/>
        </a:xfrm>
      </p:grpSpPr>
      <p:sp>
        <p:nvSpPr>
          <p:cNvPr id="294" name="Google Shape;294;p75"/>
          <p:cNvSpPr/>
          <p:nvPr>
            <p:ph idx="2" type="pic"/>
          </p:nvPr>
        </p:nvSpPr>
        <p:spPr>
          <a:xfrm>
            <a:off x="0" y="879477"/>
            <a:ext cx="2276100" cy="1871663"/>
          </a:xfrm>
          <a:prstGeom prst="rect">
            <a:avLst/>
          </a:prstGeom>
          <a:noFill/>
          <a:ln>
            <a:noFill/>
          </a:ln>
        </p:spPr>
      </p:sp>
      <p:sp>
        <p:nvSpPr>
          <p:cNvPr id="295" name="Google Shape;295;p75"/>
          <p:cNvSpPr/>
          <p:nvPr>
            <p:ph idx="3" type="pic"/>
          </p:nvPr>
        </p:nvSpPr>
        <p:spPr>
          <a:xfrm>
            <a:off x="2289300" y="879477"/>
            <a:ext cx="2276100" cy="1871663"/>
          </a:xfrm>
          <a:prstGeom prst="rect">
            <a:avLst/>
          </a:prstGeom>
          <a:noFill/>
          <a:ln>
            <a:noFill/>
          </a:ln>
        </p:spPr>
      </p:sp>
      <p:sp>
        <p:nvSpPr>
          <p:cNvPr id="296" name="Google Shape;296;p75"/>
          <p:cNvSpPr/>
          <p:nvPr>
            <p:ph idx="4" type="pic"/>
          </p:nvPr>
        </p:nvSpPr>
        <p:spPr>
          <a:xfrm>
            <a:off x="4578599" y="879477"/>
            <a:ext cx="2279821" cy="1871663"/>
          </a:xfrm>
          <a:prstGeom prst="rect">
            <a:avLst/>
          </a:prstGeom>
          <a:noFill/>
          <a:ln>
            <a:noFill/>
          </a:ln>
        </p:spPr>
      </p:sp>
      <p:sp>
        <p:nvSpPr>
          <p:cNvPr id="297" name="Google Shape;297;p75"/>
          <p:cNvSpPr/>
          <p:nvPr>
            <p:ph idx="5" type="pic"/>
          </p:nvPr>
        </p:nvSpPr>
        <p:spPr>
          <a:xfrm>
            <a:off x="6867900" y="879477"/>
            <a:ext cx="2276100" cy="1871663"/>
          </a:xfrm>
          <a:prstGeom prst="rect">
            <a:avLst/>
          </a:prstGeom>
          <a:noFill/>
          <a:ln>
            <a:noFill/>
          </a:ln>
        </p:spPr>
      </p:sp>
      <p:sp>
        <p:nvSpPr>
          <p:cNvPr id="298" name="Google Shape;298;p75"/>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p75"/>
          <p:cNvSpPr txBox="1"/>
          <p:nvPr>
            <p:ph idx="1" type="body"/>
          </p:nvPr>
        </p:nvSpPr>
        <p:spPr>
          <a:xfrm>
            <a:off x="1" y="2761060"/>
            <a:ext cx="2279822" cy="1850232"/>
          </a:xfrm>
          <a:prstGeom prst="rect">
            <a:avLst/>
          </a:prstGeom>
          <a:solidFill>
            <a:srgbClr val="A8ABAA"/>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sz="1600">
                <a:solidFill>
                  <a:schemeClr val="lt1"/>
                </a:solidFill>
              </a:defRPr>
            </a:lvl1pPr>
            <a:lvl2pPr indent="-317500" lvl="1" marL="914400" algn="ctr">
              <a:lnSpc>
                <a:spcPct val="90000"/>
              </a:lnSpc>
              <a:spcBef>
                <a:spcPts val="375"/>
              </a:spcBef>
              <a:spcAft>
                <a:spcPts val="0"/>
              </a:spcAft>
              <a:buSzPts val="1400"/>
              <a:buChar char="•"/>
              <a:defRPr>
                <a:solidFill>
                  <a:schemeClr val="lt1"/>
                </a:solidFill>
              </a:defRPr>
            </a:lvl2pPr>
            <a:lvl3pPr indent="-317500" lvl="2" marL="1371600" algn="ctr">
              <a:lnSpc>
                <a:spcPct val="90000"/>
              </a:lnSpc>
              <a:spcBef>
                <a:spcPts val="375"/>
              </a:spcBef>
              <a:spcAft>
                <a:spcPts val="0"/>
              </a:spcAft>
              <a:buSzPts val="1400"/>
              <a:buChar char="•"/>
              <a:defRPr>
                <a:solidFill>
                  <a:schemeClr val="lt1"/>
                </a:solidFill>
              </a:defRPr>
            </a:lvl3pPr>
            <a:lvl4pPr indent="-317500" lvl="3" marL="1828800" algn="ctr">
              <a:lnSpc>
                <a:spcPct val="90000"/>
              </a:lnSpc>
              <a:spcBef>
                <a:spcPts val="375"/>
              </a:spcBef>
              <a:spcAft>
                <a:spcPts val="0"/>
              </a:spcAft>
              <a:buSzPts val="1400"/>
              <a:buChar char="•"/>
              <a:defRPr>
                <a:solidFill>
                  <a:schemeClr val="lt1"/>
                </a:solidFill>
              </a:defRPr>
            </a:lvl4pPr>
            <a:lvl5pPr indent="-317500" lvl="4" marL="2286000" algn="ctr">
              <a:lnSpc>
                <a:spcPct val="90000"/>
              </a:lnSpc>
              <a:spcBef>
                <a:spcPts val="375"/>
              </a:spcBef>
              <a:spcAft>
                <a:spcPts val="0"/>
              </a:spcAft>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00" name="Google Shape;300;p75"/>
          <p:cNvSpPr txBox="1"/>
          <p:nvPr>
            <p:ph idx="6" type="body"/>
          </p:nvPr>
        </p:nvSpPr>
        <p:spPr>
          <a:xfrm>
            <a:off x="2288060" y="2761060"/>
            <a:ext cx="2279822" cy="1850232"/>
          </a:xfrm>
          <a:prstGeom prst="rect">
            <a:avLst/>
          </a:prstGeom>
          <a:solidFill>
            <a:schemeClr val="lt2"/>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sz="1600">
                <a:solidFill>
                  <a:schemeClr val="lt1"/>
                </a:solidFill>
              </a:defRPr>
            </a:lvl1pPr>
            <a:lvl2pPr indent="-317500" lvl="1" marL="914400" algn="ctr">
              <a:lnSpc>
                <a:spcPct val="90000"/>
              </a:lnSpc>
              <a:spcBef>
                <a:spcPts val="375"/>
              </a:spcBef>
              <a:spcAft>
                <a:spcPts val="0"/>
              </a:spcAft>
              <a:buSzPts val="1400"/>
              <a:buChar char="•"/>
              <a:defRPr>
                <a:solidFill>
                  <a:schemeClr val="lt1"/>
                </a:solidFill>
              </a:defRPr>
            </a:lvl2pPr>
            <a:lvl3pPr indent="-317500" lvl="2" marL="1371600" algn="ctr">
              <a:lnSpc>
                <a:spcPct val="90000"/>
              </a:lnSpc>
              <a:spcBef>
                <a:spcPts val="375"/>
              </a:spcBef>
              <a:spcAft>
                <a:spcPts val="0"/>
              </a:spcAft>
              <a:buSzPts val="1400"/>
              <a:buChar char="•"/>
              <a:defRPr>
                <a:solidFill>
                  <a:schemeClr val="lt1"/>
                </a:solidFill>
              </a:defRPr>
            </a:lvl3pPr>
            <a:lvl4pPr indent="-317500" lvl="3" marL="1828800" algn="ctr">
              <a:lnSpc>
                <a:spcPct val="90000"/>
              </a:lnSpc>
              <a:spcBef>
                <a:spcPts val="375"/>
              </a:spcBef>
              <a:spcAft>
                <a:spcPts val="0"/>
              </a:spcAft>
              <a:buSzPts val="1400"/>
              <a:buChar char="•"/>
              <a:defRPr>
                <a:solidFill>
                  <a:schemeClr val="lt1"/>
                </a:solidFill>
              </a:defRPr>
            </a:lvl4pPr>
            <a:lvl5pPr indent="-317500" lvl="4" marL="2286000" algn="ctr">
              <a:lnSpc>
                <a:spcPct val="90000"/>
              </a:lnSpc>
              <a:spcBef>
                <a:spcPts val="375"/>
              </a:spcBef>
              <a:spcAft>
                <a:spcPts val="0"/>
              </a:spcAft>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01" name="Google Shape;301;p75"/>
          <p:cNvSpPr txBox="1"/>
          <p:nvPr>
            <p:ph idx="7" type="body"/>
          </p:nvPr>
        </p:nvSpPr>
        <p:spPr>
          <a:xfrm>
            <a:off x="4576119" y="2761060"/>
            <a:ext cx="2279822" cy="1850232"/>
          </a:xfrm>
          <a:prstGeom prst="rect">
            <a:avLst/>
          </a:prstGeom>
          <a:solidFill>
            <a:srgbClr val="A8ABAA"/>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sz="1600">
                <a:solidFill>
                  <a:schemeClr val="lt1"/>
                </a:solidFill>
              </a:defRPr>
            </a:lvl1pPr>
            <a:lvl2pPr indent="-317500" lvl="1" marL="914400" algn="ctr">
              <a:lnSpc>
                <a:spcPct val="90000"/>
              </a:lnSpc>
              <a:spcBef>
                <a:spcPts val="375"/>
              </a:spcBef>
              <a:spcAft>
                <a:spcPts val="0"/>
              </a:spcAft>
              <a:buSzPts val="1400"/>
              <a:buChar char="•"/>
              <a:defRPr>
                <a:solidFill>
                  <a:schemeClr val="lt1"/>
                </a:solidFill>
              </a:defRPr>
            </a:lvl2pPr>
            <a:lvl3pPr indent="-317500" lvl="2" marL="1371600" algn="ctr">
              <a:lnSpc>
                <a:spcPct val="90000"/>
              </a:lnSpc>
              <a:spcBef>
                <a:spcPts val="375"/>
              </a:spcBef>
              <a:spcAft>
                <a:spcPts val="0"/>
              </a:spcAft>
              <a:buSzPts val="1400"/>
              <a:buChar char="•"/>
              <a:defRPr>
                <a:solidFill>
                  <a:schemeClr val="lt1"/>
                </a:solidFill>
              </a:defRPr>
            </a:lvl3pPr>
            <a:lvl4pPr indent="-317500" lvl="3" marL="1828800" algn="ctr">
              <a:lnSpc>
                <a:spcPct val="90000"/>
              </a:lnSpc>
              <a:spcBef>
                <a:spcPts val="375"/>
              </a:spcBef>
              <a:spcAft>
                <a:spcPts val="0"/>
              </a:spcAft>
              <a:buSzPts val="1400"/>
              <a:buChar char="•"/>
              <a:defRPr>
                <a:solidFill>
                  <a:schemeClr val="lt1"/>
                </a:solidFill>
              </a:defRPr>
            </a:lvl4pPr>
            <a:lvl5pPr indent="-317500" lvl="4" marL="2286000" algn="ctr">
              <a:lnSpc>
                <a:spcPct val="90000"/>
              </a:lnSpc>
              <a:spcBef>
                <a:spcPts val="375"/>
              </a:spcBef>
              <a:spcAft>
                <a:spcPts val="0"/>
              </a:spcAft>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02" name="Google Shape;302;p75"/>
          <p:cNvSpPr txBox="1"/>
          <p:nvPr>
            <p:ph idx="8" type="body"/>
          </p:nvPr>
        </p:nvSpPr>
        <p:spPr>
          <a:xfrm>
            <a:off x="6864178" y="2761060"/>
            <a:ext cx="2279822" cy="1850232"/>
          </a:xfrm>
          <a:prstGeom prst="rect">
            <a:avLst/>
          </a:prstGeom>
          <a:solidFill>
            <a:schemeClr val="lt2"/>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sz="1600">
                <a:solidFill>
                  <a:schemeClr val="lt1"/>
                </a:solidFill>
              </a:defRPr>
            </a:lvl1pPr>
            <a:lvl2pPr indent="-317500" lvl="1" marL="914400" algn="ctr">
              <a:lnSpc>
                <a:spcPct val="90000"/>
              </a:lnSpc>
              <a:spcBef>
                <a:spcPts val="375"/>
              </a:spcBef>
              <a:spcAft>
                <a:spcPts val="0"/>
              </a:spcAft>
              <a:buSzPts val="1400"/>
              <a:buChar char="•"/>
              <a:defRPr>
                <a:solidFill>
                  <a:schemeClr val="lt1"/>
                </a:solidFill>
              </a:defRPr>
            </a:lvl2pPr>
            <a:lvl3pPr indent="-317500" lvl="2" marL="1371600" algn="ctr">
              <a:lnSpc>
                <a:spcPct val="90000"/>
              </a:lnSpc>
              <a:spcBef>
                <a:spcPts val="375"/>
              </a:spcBef>
              <a:spcAft>
                <a:spcPts val="0"/>
              </a:spcAft>
              <a:buSzPts val="1400"/>
              <a:buChar char="•"/>
              <a:defRPr>
                <a:solidFill>
                  <a:schemeClr val="lt1"/>
                </a:solidFill>
              </a:defRPr>
            </a:lvl3pPr>
            <a:lvl4pPr indent="-317500" lvl="3" marL="1828800" algn="ctr">
              <a:lnSpc>
                <a:spcPct val="90000"/>
              </a:lnSpc>
              <a:spcBef>
                <a:spcPts val="375"/>
              </a:spcBef>
              <a:spcAft>
                <a:spcPts val="0"/>
              </a:spcAft>
              <a:buSzPts val="1400"/>
              <a:buChar char="•"/>
              <a:defRPr>
                <a:solidFill>
                  <a:schemeClr val="lt1"/>
                </a:solidFill>
              </a:defRPr>
            </a:lvl4pPr>
            <a:lvl5pPr indent="-317500" lvl="4" marL="2286000" algn="ctr">
              <a:lnSpc>
                <a:spcPct val="90000"/>
              </a:lnSpc>
              <a:spcBef>
                <a:spcPts val="375"/>
              </a:spcBef>
              <a:spcAft>
                <a:spcPts val="0"/>
              </a:spcAft>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cxnSp>
        <p:nvCxnSpPr>
          <p:cNvPr id="303" name="Google Shape;303;p75"/>
          <p:cNvCxnSpPr/>
          <p:nvPr/>
        </p:nvCxnSpPr>
        <p:spPr>
          <a:xfrm>
            <a:off x="2285095" y="2742235"/>
            <a:ext cx="0" cy="1875235"/>
          </a:xfrm>
          <a:prstGeom prst="straightConnector1">
            <a:avLst/>
          </a:prstGeom>
          <a:noFill/>
          <a:ln cap="flat" cmpd="sng" w="12700">
            <a:solidFill>
              <a:schemeClr val="lt1"/>
            </a:solidFill>
            <a:prstDash val="solid"/>
            <a:miter lim="800000"/>
            <a:headEnd len="sm" w="sm" type="none"/>
            <a:tailEnd len="sm" w="sm" type="none"/>
          </a:ln>
        </p:spPr>
      </p:cxnSp>
      <p:cxnSp>
        <p:nvCxnSpPr>
          <p:cNvPr id="304" name="Google Shape;304;p75"/>
          <p:cNvCxnSpPr/>
          <p:nvPr/>
        </p:nvCxnSpPr>
        <p:spPr>
          <a:xfrm>
            <a:off x="4571578" y="2742235"/>
            <a:ext cx="0" cy="1875235"/>
          </a:xfrm>
          <a:prstGeom prst="straightConnector1">
            <a:avLst/>
          </a:prstGeom>
          <a:noFill/>
          <a:ln cap="flat" cmpd="sng" w="12700">
            <a:solidFill>
              <a:schemeClr val="lt1"/>
            </a:solidFill>
            <a:prstDash val="solid"/>
            <a:miter lim="800000"/>
            <a:headEnd len="sm" w="sm" type="none"/>
            <a:tailEnd len="sm" w="sm" type="none"/>
          </a:ln>
        </p:spPr>
      </p:cxnSp>
      <p:cxnSp>
        <p:nvCxnSpPr>
          <p:cNvPr id="305" name="Google Shape;305;p75"/>
          <p:cNvCxnSpPr/>
          <p:nvPr/>
        </p:nvCxnSpPr>
        <p:spPr>
          <a:xfrm>
            <a:off x="6869932" y="2742235"/>
            <a:ext cx="0" cy="1875235"/>
          </a:xfrm>
          <a:prstGeom prst="straightConnector1">
            <a:avLst/>
          </a:prstGeom>
          <a:noFill/>
          <a:ln cap="flat" cmpd="sng" w="12700">
            <a:solidFill>
              <a:schemeClr val="lt1"/>
            </a:solidFill>
            <a:prstDash val="solid"/>
            <a:miter lim="800000"/>
            <a:headEnd len="sm" w="sm" type="none"/>
            <a:tailEnd len="sm" w="sm" type="none"/>
          </a:ln>
        </p:spPr>
      </p:cxnSp>
      <p:sp>
        <p:nvSpPr>
          <p:cNvPr id="306" name="Google Shape;306;p75"/>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07" name="Google Shape;307;p75"/>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8" name="Google Shape;308;p75"/>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with_Footer">
  <p:cSld name="Blank_with_Footer">
    <p:spTree>
      <p:nvGrpSpPr>
        <p:cNvPr id="309" name="Shape 309"/>
        <p:cNvGrpSpPr/>
        <p:nvPr/>
      </p:nvGrpSpPr>
      <p:grpSpPr>
        <a:xfrm>
          <a:off x="0" y="0"/>
          <a:ext cx="0" cy="0"/>
          <a:chOff x="0" y="0"/>
          <a:chExt cx="0" cy="0"/>
        </a:xfrm>
      </p:grpSpPr>
      <p:sp>
        <p:nvSpPr>
          <p:cNvPr id="310" name="Google Shape;310;p76"/>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11" name="Google Shape;311;p76"/>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2" name="Google Shape;312;p76"/>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85">
          <p15:clr>
            <a:srgbClr val="FBAE40"/>
          </p15:clr>
        </p15:guide>
        <p15:guide id="2" pos="2160">
          <p15:clr>
            <a:srgbClr val="FBAE40"/>
          </p15:clr>
        </p15:guide>
        <p15:guide id="3" orient="horz" pos="1964">
          <p15:clr>
            <a:srgbClr val="FBAE40"/>
          </p15:clr>
        </p15:guide>
        <p15:guide id="4" orient="horz" pos="1742">
          <p15:clr>
            <a:srgbClr val="FBAE40"/>
          </p15:clr>
        </p15:guide>
        <p15:guide id="5" orient="horz" pos="1521">
          <p15:clr>
            <a:srgbClr val="FBAE40"/>
          </p15:clr>
        </p15:guide>
        <p15:guide id="6" orient="horz" pos="1300">
          <p15:clr>
            <a:srgbClr val="FBAE40"/>
          </p15:clr>
        </p15:guide>
        <p15:guide id="7" orient="horz" pos="1079">
          <p15:clr>
            <a:srgbClr val="FBAE40"/>
          </p15:clr>
        </p15:guide>
        <p15:guide id="8" orient="horz" pos="858">
          <p15:clr>
            <a:srgbClr val="FBAE40"/>
          </p15:clr>
        </p15:guide>
        <p15:guide id="9" orient="horz" pos="637">
          <p15:clr>
            <a:srgbClr val="FBAE40"/>
          </p15:clr>
        </p15:guide>
        <p15:guide id="10" orient="horz" pos="411">
          <p15:clr>
            <a:srgbClr val="FBAE40"/>
          </p15:clr>
        </p15:guide>
        <p15:guide id="11" orient="horz" pos="194">
          <p15:clr>
            <a:srgbClr val="FBAE40"/>
          </p15:clr>
        </p15:guide>
        <p15:guide id="12" pos="2381">
          <p15:clr>
            <a:srgbClr val="FBAE40"/>
          </p15:clr>
        </p15:guide>
        <p15:guide id="13" pos="2603">
          <p15:clr>
            <a:srgbClr val="FBAE40"/>
          </p15:clr>
        </p15:guide>
        <p15:guide id="14" pos="2824">
          <p15:clr>
            <a:srgbClr val="FBAE40"/>
          </p15:clr>
        </p15:guide>
        <p15:guide id="15" pos="3044">
          <p15:clr>
            <a:srgbClr val="FBAE40"/>
          </p15:clr>
        </p15:guide>
        <p15:guide id="16" pos="3266">
          <p15:clr>
            <a:srgbClr val="FBAE40"/>
          </p15:clr>
        </p15:guide>
        <p15:guide id="17" pos="3487">
          <p15:clr>
            <a:srgbClr val="FBAE40"/>
          </p15:clr>
        </p15:guide>
        <p15:guide id="18" pos="3708">
          <p15:clr>
            <a:srgbClr val="FBAE40"/>
          </p15:clr>
        </p15:guide>
        <p15:guide id="19" pos="3929">
          <p15:clr>
            <a:srgbClr val="FBAE40"/>
          </p15:clr>
        </p15:guide>
        <p15:guide id="20" pos="4151">
          <p15:clr>
            <a:srgbClr val="FBAE40"/>
          </p15:clr>
        </p15:guide>
        <p15:guide id="21" pos="1939">
          <p15:clr>
            <a:srgbClr val="FBAE40"/>
          </p15:clr>
        </p15:guide>
        <p15:guide id="22" pos="1718">
          <p15:clr>
            <a:srgbClr val="FBAE40"/>
          </p15:clr>
        </p15:guide>
        <p15:guide id="23" pos="1496">
          <p15:clr>
            <a:srgbClr val="FBAE40"/>
          </p15:clr>
        </p15:guide>
        <p15:guide id="24" pos="1276">
          <p15:clr>
            <a:srgbClr val="FBAE40"/>
          </p15:clr>
        </p15:guide>
        <p15:guide id="25" pos="1055">
          <p15:clr>
            <a:srgbClr val="FBAE40"/>
          </p15:clr>
        </p15:guide>
        <p15:guide id="26" pos="833">
          <p15:clr>
            <a:srgbClr val="FBAE40"/>
          </p15:clr>
        </p15:guide>
        <p15:guide id="27" pos="612">
          <p15:clr>
            <a:srgbClr val="FBAE40"/>
          </p15:clr>
        </p15:guide>
        <p15:guide id="28" pos="391">
          <p15:clr>
            <a:srgbClr val="FBAE40"/>
          </p15:clr>
        </p15:guide>
        <p15:guide id="29" pos="17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individual_image">
  <p:cSld name="Divider_individual_image">
    <p:spTree>
      <p:nvGrpSpPr>
        <p:cNvPr id="313" name="Shape 313"/>
        <p:cNvGrpSpPr/>
        <p:nvPr/>
      </p:nvGrpSpPr>
      <p:grpSpPr>
        <a:xfrm>
          <a:off x="0" y="0"/>
          <a:ext cx="0" cy="0"/>
          <a:chOff x="0" y="0"/>
          <a:chExt cx="0" cy="0"/>
        </a:xfrm>
      </p:grpSpPr>
      <p:sp>
        <p:nvSpPr>
          <p:cNvPr id="314" name="Google Shape;314;p77"/>
          <p:cNvSpPr/>
          <p:nvPr>
            <p:ph idx="2" type="pic"/>
          </p:nvPr>
        </p:nvSpPr>
        <p:spPr>
          <a:xfrm>
            <a:off x="0" y="2"/>
            <a:ext cx="9144000" cy="4623197"/>
          </a:xfrm>
          <a:prstGeom prst="rect">
            <a:avLst/>
          </a:prstGeom>
          <a:noFill/>
          <a:ln>
            <a:noFill/>
          </a:ln>
        </p:spPr>
      </p:sp>
      <p:sp>
        <p:nvSpPr>
          <p:cNvPr id="315" name="Google Shape;315;p77"/>
          <p:cNvSpPr txBox="1"/>
          <p:nvPr>
            <p:ph type="title"/>
          </p:nvPr>
        </p:nvSpPr>
        <p:spPr>
          <a:xfrm>
            <a:off x="0" y="1112941"/>
            <a:ext cx="7527664"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accent1"/>
              </a:buClr>
              <a:buSzPts val="2700"/>
              <a:buFont typeface="Arial"/>
              <a:buNone/>
              <a:defRPr>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6" name="Google Shape;316;p77"/>
          <p:cNvSpPr txBox="1"/>
          <p:nvPr>
            <p:ph idx="1" type="body"/>
          </p:nvPr>
        </p:nvSpPr>
        <p:spPr>
          <a:xfrm>
            <a:off x="0" y="1638301"/>
            <a:ext cx="7535466" cy="92749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sz="18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17" name="Google Shape;317;p77"/>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18" name="Google Shape;318;p77"/>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77"/>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line_2">
  <p:cSld name="Section Headline_2">
    <p:spTree>
      <p:nvGrpSpPr>
        <p:cNvPr id="320" name="Shape 320"/>
        <p:cNvGrpSpPr/>
        <p:nvPr/>
      </p:nvGrpSpPr>
      <p:grpSpPr>
        <a:xfrm>
          <a:off x="0" y="0"/>
          <a:ext cx="0" cy="0"/>
          <a:chOff x="0" y="0"/>
          <a:chExt cx="0" cy="0"/>
        </a:xfrm>
      </p:grpSpPr>
      <p:pic>
        <p:nvPicPr>
          <p:cNvPr id="321" name="Google Shape;321;p78"/>
          <p:cNvPicPr preferRelativeResize="0"/>
          <p:nvPr/>
        </p:nvPicPr>
        <p:blipFill rotWithShape="1">
          <a:blip r:embed="rId2">
            <a:alphaModFix/>
          </a:blip>
          <a:srcRect b="0" l="0" r="0" t="0"/>
          <a:stretch/>
        </p:blipFill>
        <p:spPr>
          <a:xfrm>
            <a:off x="-2" y="1"/>
            <a:ext cx="9144002" cy="5143500"/>
          </a:xfrm>
          <a:prstGeom prst="rect">
            <a:avLst/>
          </a:prstGeom>
          <a:noFill/>
          <a:ln>
            <a:noFill/>
          </a:ln>
        </p:spPr>
      </p:pic>
      <p:sp>
        <p:nvSpPr>
          <p:cNvPr id="322" name="Google Shape;322;p78"/>
          <p:cNvSpPr txBox="1"/>
          <p:nvPr>
            <p:ph idx="1" type="body"/>
          </p:nvPr>
        </p:nvSpPr>
        <p:spPr>
          <a:xfrm>
            <a:off x="4939075" y="3225498"/>
            <a:ext cx="931500" cy="931500"/>
          </a:xfrm>
          <a:prstGeom prst="rect">
            <a:avLst/>
          </a:prstGeom>
          <a:solidFill>
            <a:srgbClr val="009E49"/>
          </a:solidFill>
          <a:ln>
            <a:noFill/>
          </a:ln>
        </p:spPr>
        <p:txBody>
          <a:bodyPr anchorCtr="0" anchor="ctr" bIns="45700" lIns="0" spcFirstLastPara="1" rIns="91425" wrap="square" tIns="0">
            <a:noAutofit/>
          </a:bodyPr>
          <a:lstStyle>
            <a:lvl1pPr indent="-228600" lvl="0" marL="457200" algn="ctr">
              <a:lnSpc>
                <a:spcPct val="90000"/>
              </a:lnSpc>
              <a:spcBef>
                <a:spcPts val="750"/>
              </a:spcBef>
              <a:spcAft>
                <a:spcPts val="0"/>
              </a:spcAft>
              <a:buSzPts val="1800"/>
              <a:buNone/>
              <a:defRPr b="0" sz="18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228600" lvl="4" marL="2286000" algn="l">
              <a:lnSpc>
                <a:spcPct val="90000"/>
              </a:lnSpc>
              <a:spcBef>
                <a:spcPts val="375"/>
              </a:spcBef>
              <a:spcAft>
                <a:spcPts val="0"/>
              </a:spcAft>
              <a:buSzPts val="1400"/>
              <a:buNone/>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23" name="Google Shape;323;p78"/>
          <p:cNvSpPr txBox="1"/>
          <p:nvPr>
            <p:ph idx="2" type="body"/>
          </p:nvPr>
        </p:nvSpPr>
        <p:spPr>
          <a:xfrm>
            <a:off x="5870575" y="3225498"/>
            <a:ext cx="2808000" cy="931500"/>
          </a:xfrm>
          <a:prstGeom prst="rect">
            <a:avLst/>
          </a:prstGeom>
          <a:solidFill>
            <a:schemeClr val="lt1"/>
          </a:solidFill>
          <a:ln>
            <a:noFill/>
          </a:ln>
        </p:spPr>
        <p:txBody>
          <a:bodyPr anchorCtr="0" anchor="ctr" bIns="45700" lIns="288000" spcFirstLastPara="1" rIns="91425" wrap="square" tIns="0">
            <a:noAutofit/>
          </a:bodyPr>
          <a:lstStyle>
            <a:lvl1pPr indent="-228600" lvl="0" marL="457200" marR="0" algn="l">
              <a:lnSpc>
                <a:spcPct val="100000"/>
              </a:lnSpc>
              <a:spcBef>
                <a:spcPts val="300"/>
              </a:spcBef>
              <a:spcAft>
                <a:spcPts val="0"/>
              </a:spcAft>
              <a:buClr>
                <a:srgbClr val="529A43"/>
              </a:buClr>
              <a:buSzPts val="1500"/>
              <a:buFont typeface="Arial"/>
              <a:buNone/>
              <a:defRPr sz="15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line_3">
  <p:cSld name="Section Headline_3">
    <p:spTree>
      <p:nvGrpSpPr>
        <p:cNvPr id="324" name="Shape 324"/>
        <p:cNvGrpSpPr/>
        <p:nvPr/>
      </p:nvGrpSpPr>
      <p:grpSpPr>
        <a:xfrm>
          <a:off x="0" y="0"/>
          <a:ext cx="0" cy="0"/>
          <a:chOff x="0" y="0"/>
          <a:chExt cx="0" cy="0"/>
        </a:xfrm>
      </p:grpSpPr>
      <p:pic>
        <p:nvPicPr>
          <p:cNvPr id="325" name="Google Shape;325;p79"/>
          <p:cNvPicPr preferRelativeResize="0"/>
          <p:nvPr/>
        </p:nvPicPr>
        <p:blipFill rotWithShape="1">
          <a:blip r:embed="rId2">
            <a:alphaModFix/>
          </a:blip>
          <a:srcRect b="0" l="0" r="0" t="0"/>
          <a:stretch/>
        </p:blipFill>
        <p:spPr>
          <a:xfrm>
            <a:off x="0" y="2"/>
            <a:ext cx="9144000" cy="5143499"/>
          </a:xfrm>
          <a:prstGeom prst="rect">
            <a:avLst/>
          </a:prstGeom>
          <a:noFill/>
          <a:ln>
            <a:noFill/>
          </a:ln>
        </p:spPr>
      </p:pic>
      <p:sp>
        <p:nvSpPr>
          <p:cNvPr id="326" name="Google Shape;326;p79"/>
          <p:cNvSpPr/>
          <p:nvPr/>
        </p:nvSpPr>
        <p:spPr>
          <a:xfrm>
            <a:off x="0" y="0"/>
            <a:ext cx="9144000" cy="5143500"/>
          </a:xfrm>
          <a:prstGeom prst="rect">
            <a:avLst/>
          </a:prstGeom>
          <a:solidFill>
            <a:schemeClr val="accent4">
              <a:alpha val="2941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27" name="Google Shape;327;p79"/>
          <p:cNvSpPr txBox="1"/>
          <p:nvPr>
            <p:ph idx="1" type="body"/>
          </p:nvPr>
        </p:nvSpPr>
        <p:spPr>
          <a:xfrm>
            <a:off x="403622" y="665164"/>
            <a:ext cx="931500" cy="931500"/>
          </a:xfrm>
          <a:prstGeom prst="rect">
            <a:avLst/>
          </a:prstGeom>
          <a:solidFill>
            <a:srgbClr val="009E49"/>
          </a:solidFill>
          <a:ln>
            <a:noFill/>
          </a:ln>
        </p:spPr>
        <p:txBody>
          <a:bodyPr anchorCtr="0" anchor="ctr" bIns="45700" lIns="0" spcFirstLastPara="1" rIns="91425" wrap="square" tIns="0">
            <a:noAutofit/>
          </a:bodyPr>
          <a:lstStyle>
            <a:lvl1pPr indent="-228600" lvl="0" marL="457200" algn="ctr">
              <a:lnSpc>
                <a:spcPct val="90000"/>
              </a:lnSpc>
              <a:spcBef>
                <a:spcPts val="750"/>
              </a:spcBef>
              <a:spcAft>
                <a:spcPts val="0"/>
              </a:spcAft>
              <a:buSzPts val="1800"/>
              <a:buNone/>
              <a:defRPr b="0" sz="18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228600" lvl="4" marL="2286000" algn="l">
              <a:lnSpc>
                <a:spcPct val="90000"/>
              </a:lnSpc>
              <a:spcBef>
                <a:spcPts val="375"/>
              </a:spcBef>
              <a:spcAft>
                <a:spcPts val="0"/>
              </a:spcAft>
              <a:buSzPts val="1400"/>
              <a:buNone/>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28" name="Google Shape;328;p79"/>
          <p:cNvSpPr txBox="1"/>
          <p:nvPr>
            <p:ph idx="2" type="body"/>
          </p:nvPr>
        </p:nvSpPr>
        <p:spPr>
          <a:xfrm>
            <a:off x="1335122" y="665164"/>
            <a:ext cx="2808000" cy="931500"/>
          </a:xfrm>
          <a:prstGeom prst="rect">
            <a:avLst/>
          </a:prstGeom>
          <a:solidFill>
            <a:schemeClr val="lt1"/>
          </a:solidFill>
          <a:ln>
            <a:noFill/>
          </a:ln>
        </p:spPr>
        <p:txBody>
          <a:bodyPr anchorCtr="0" anchor="ctr" bIns="45700" lIns="288000" spcFirstLastPara="1" rIns="91425" wrap="square" tIns="0">
            <a:noAutofit/>
          </a:bodyPr>
          <a:lstStyle>
            <a:lvl1pPr indent="-228600" lvl="0" marL="457200" marR="0" algn="l">
              <a:lnSpc>
                <a:spcPct val="100000"/>
              </a:lnSpc>
              <a:spcBef>
                <a:spcPts val="300"/>
              </a:spcBef>
              <a:spcAft>
                <a:spcPts val="0"/>
              </a:spcAft>
              <a:buClr>
                <a:srgbClr val="529A43"/>
              </a:buClr>
              <a:buSzPts val="1500"/>
              <a:buFont typeface="Arial"/>
              <a:buNone/>
              <a:defRPr sz="15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line_4">
  <p:cSld name="Section Headline_4">
    <p:spTree>
      <p:nvGrpSpPr>
        <p:cNvPr id="329" name="Shape 329"/>
        <p:cNvGrpSpPr/>
        <p:nvPr/>
      </p:nvGrpSpPr>
      <p:grpSpPr>
        <a:xfrm>
          <a:off x="0" y="0"/>
          <a:ext cx="0" cy="0"/>
          <a:chOff x="0" y="0"/>
          <a:chExt cx="0" cy="0"/>
        </a:xfrm>
      </p:grpSpPr>
      <p:sp>
        <p:nvSpPr>
          <p:cNvPr id="330" name="Google Shape;330;p80"/>
          <p:cNvSpPr/>
          <p:nvPr/>
        </p:nvSpPr>
        <p:spPr>
          <a:xfrm>
            <a:off x="0" y="0"/>
            <a:ext cx="9144000" cy="51435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31" name="Google Shape;331;p80"/>
          <p:cNvSpPr/>
          <p:nvPr>
            <p:ph idx="2" type="pic"/>
          </p:nvPr>
        </p:nvSpPr>
        <p:spPr>
          <a:xfrm>
            <a:off x="0" y="0"/>
            <a:ext cx="9144000" cy="5143500"/>
          </a:xfrm>
          <a:prstGeom prst="rect">
            <a:avLst/>
          </a:prstGeom>
          <a:noFill/>
          <a:ln>
            <a:noFill/>
          </a:ln>
        </p:spPr>
      </p:sp>
      <p:sp>
        <p:nvSpPr>
          <p:cNvPr id="332" name="Google Shape;332;p80"/>
          <p:cNvSpPr txBox="1"/>
          <p:nvPr>
            <p:ph idx="1" type="body"/>
          </p:nvPr>
        </p:nvSpPr>
        <p:spPr>
          <a:xfrm>
            <a:off x="1298972" y="884238"/>
            <a:ext cx="931500" cy="931500"/>
          </a:xfrm>
          <a:prstGeom prst="rect">
            <a:avLst/>
          </a:prstGeom>
          <a:solidFill>
            <a:srgbClr val="009E49"/>
          </a:solidFill>
          <a:ln>
            <a:noFill/>
          </a:ln>
        </p:spPr>
        <p:txBody>
          <a:bodyPr anchorCtr="0" anchor="ctr" bIns="45700" lIns="0" spcFirstLastPara="1" rIns="91425" wrap="square" tIns="0">
            <a:noAutofit/>
          </a:bodyPr>
          <a:lstStyle>
            <a:lvl1pPr indent="-228600" lvl="0" marL="457200" algn="ctr">
              <a:lnSpc>
                <a:spcPct val="90000"/>
              </a:lnSpc>
              <a:spcBef>
                <a:spcPts val="750"/>
              </a:spcBef>
              <a:spcAft>
                <a:spcPts val="0"/>
              </a:spcAft>
              <a:buSzPts val="1800"/>
              <a:buNone/>
              <a:defRPr b="0" sz="18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228600" lvl="4" marL="2286000" algn="l">
              <a:lnSpc>
                <a:spcPct val="90000"/>
              </a:lnSpc>
              <a:spcBef>
                <a:spcPts val="375"/>
              </a:spcBef>
              <a:spcAft>
                <a:spcPts val="0"/>
              </a:spcAft>
              <a:buSzPts val="1400"/>
              <a:buNone/>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33" name="Google Shape;333;p80"/>
          <p:cNvSpPr txBox="1"/>
          <p:nvPr>
            <p:ph idx="3" type="body"/>
          </p:nvPr>
        </p:nvSpPr>
        <p:spPr>
          <a:xfrm>
            <a:off x="2230472" y="884238"/>
            <a:ext cx="2808000" cy="931500"/>
          </a:xfrm>
          <a:prstGeom prst="rect">
            <a:avLst/>
          </a:prstGeom>
          <a:solidFill>
            <a:schemeClr val="lt1"/>
          </a:solidFill>
          <a:ln>
            <a:noFill/>
          </a:ln>
        </p:spPr>
        <p:txBody>
          <a:bodyPr anchorCtr="0" anchor="ctr" bIns="45700" lIns="288000" spcFirstLastPara="1" rIns="91425" wrap="square" tIns="0">
            <a:noAutofit/>
          </a:bodyPr>
          <a:lstStyle>
            <a:lvl1pPr indent="-228600" lvl="0" marL="457200" algn="l">
              <a:lnSpc>
                <a:spcPct val="90000"/>
              </a:lnSpc>
              <a:spcBef>
                <a:spcPts val="750"/>
              </a:spcBef>
              <a:spcAft>
                <a:spcPts val="0"/>
              </a:spcAft>
              <a:buSzPts val="1500"/>
              <a:buNone/>
              <a:defRPr sz="15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215">
          <p15:clr>
            <a:srgbClr val="FBAE40"/>
          </p15:clr>
        </p15:guide>
        <p15:guide id="2"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line_5">
  <p:cSld name="Section Headline_5">
    <p:spTree>
      <p:nvGrpSpPr>
        <p:cNvPr id="334" name="Shape 334"/>
        <p:cNvGrpSpPr/>
        <p:nvPr/>
      </p:nvGrpSpPr>
      <p:grpSpPr>
        <a:xfrm>
          <a:off x="0" y="0"/>
          <a:ext cx="0" cy="0"/>
          <a:chOff x="0" y="0"/>
          <a:chExt cx="0" cy="0"/>
        </a:xfrm>
      </p:grpSpPr>
      <p:sp>
        <p:nvSpPr>
          <p:cNvPr id="335" name="Google Shape;335;p81"/>
          <p:cNvSpPr/>
          <p:nvPr/>
        </p:nvSpPr>
        <p:spPr>
          <a:xfrm>
            <a:off x="0" y="0"/>
            <a:ext cx="9144000" cy="51435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336" name="Google Shape;336;p81"/>
          <p:cNvSpPr/>
          <p:nvPr>
            <p:ph idx="2" type="pic"/>
          </p:nvPr>
        </p:nvSpPr>
        <p:spPr>
          <a:xfrm>
            <a:off x="0" y="0"/>
            <a:ext cx="9144000" cy="5143500"/>
          </a:xfrm>
          <a:prstGeom prst="rect">
            <a:avLst/>
          </a:prstGeom>
          <a:noFill/>
          <a:ln>
            <a:noFill/>
          </a:ln>
        </p:spPr>
      </p:sp>
      <p:sp>
        <p:nvSpPr>
          <p:cNvPr id="337" name="Google Shape;337;p81"/>
          <p:cNvSpPr txBox="1"/>
          <p:nvPr>
            <p:ph idx="1" type="body"/>
          </p:nvPr>
        </p:nvSpPr>
        <p:spPr>
          <a:xfrm>
            <a:off x="4939075" y="3225498"/>
            <a:ext cx="931500" cy="931500"/>
          </a:xfrm>
          <a:prstGeom prst="rect">
            <a:avLst/>
          </a:prstGeom>
          <a:solidFill>
            <a:srgbClr val="009E49"/>
          </a:solidFill>
          <a:ln>
            <a:noFill/>
          </a:ln>
        </p:spPr>
        <p:txBody>
          <a:bodyPr anchorCtr="0" anchor="ctr" bIns="45700" lIns="0" spcFirstLastPara="1" rIns="91425" wrap="square" tIns="0">
            <a:noAutofit/>
          </a:bodyPr>
          <a:lstStyle>
            <a:lvl1pPr indent="-228600" lvl="0" marL="457200" algn="ctr">
              <a:lnSpc>
                <a:spcPct val="90000"/>
              </a:lnSpc>
              <a:spcBef>
                <a:spcPts val="750"/>
              </a:spcBef>
              <a:spcAft>
                <a:spcPts val="0"/>
              </a:spcAft>
              <a:buSzPts val="1800"/>
              <a:buNone/>
              <a:defRPr b="0" sz="18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228600" lvl="4" marL="2286000" algn="l">
              <a:lnSpc>
                <a:spcPct val="90000"/>
              </a:lnSpc>
              <a:spcBef>
                <a:spcPts val="375"/>
              </a:spcBef>
              <a:spcAft>
                <a:spcPts val="0"/>
              </a:spcAft>
              <a:buSzPts val="1400"/>
              <a:buNone/>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38" name="Google Shape;338;p81"/>
          <p:cNvSpPr txBox="1"/>
          <p:nvPr>
            <p:ph idx="3" type="body"/>
          </p:nvPr>
        </p:nvSpPr>
        <p:spPr>
          <a:xfrm>
            <a:off x="5870575" y="3225498"/>
            <a:ext cx="2808000" cy="931500"/>
          </a:xfrm>
          <a:prstGeom prst="rect">
            <a:avLst/>
          </a:prstGeom>
          <a:solidFill>
            <a:schemeClr val="lt1"/>
          </a:solidFill>
          <a:ln>
            <a:noFill/>
          </a:ln>
        </p:spPr>
        <p:txBody>
          <a:bodyPr anchorCtr="0" anchor="ctr" bIns="45700" lIns="288000" spcFirstLastPara="1" rIns="91425" wrap="square" tIns="0">
            <a:noAutofit/>
          </a:bodyPr>
          <a:lstStyle>
            <a:lvl1pPr indent="-228600" lvl="0" marL="457200" marR="0" algn="l">
              <a:lnSpc>
                <a:spcPct val="100000"/>
              </a:lnSpc>
              <a:spcBef>
                <a:spcPts val="300"/>
              </a:spcBef>
              <a:spcAft>
                <a:spcPts val="0"/>
              </a:spcAft>
              <a:buClr>
                <a:srgbClr val="529A43"/>
              </a:buClr>
              <a:buSzPts val="1500"/>
              <a:buFont typeface="Arial"/>
              <a:buNone/>
              <a:defRPr sz="15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elements_white">
  <p:cSld name="Title_and_elements_white">
    <p:spTree>
      <p:nvGrpSpPr>
        <p:cNvPr id="37" name="Shape 37"/>
        <p:cNvGrpSpPr/>
        <p:nvPr/>
      </p:nvGrpSpPr>
      <p:grpSpPr>
        <a:xfrm>
          <a:off x="0" y="0"/>
          <a:ext cx="0" cy="0"/>
          <a:chOff x="0" y="0"/>
          <a:chExt cx="0" cy="0"/>
        </a:xfrm>
      </p:grpSpPr>
      <p:sp>
        <p:nvSpPr>
          <p:cNvPr id="38" name="Google Shape;38;p46"/>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6"/>
          <p:cNvSpPr txBox="1"/>
          <p:nvPr>
            <p:ph idx="1" type="body"/>
          </p:nvPr>
        </p:nvSpPr>
        <p:spPr>
          <a:xfrm>
            <a:off x="338138" y="889824"/>
            <a:ext cx="8452247" cy="3711524"/>
          </a:xfrm>
          <a:prstGeom prst="rect">
            <a:avLst/>
          </a:prstGeom>
          <a:noFill/>
          <a:ln>
            <a:noFill/>
          </a:ln>
        </p:spPr>
        <p:txBody>
          <a:bodyPr anchorCtr="0" anchor="t" bIns="45700" lIns="0" spcFirstLastPara="1" rIns="91425" wrap="square" tIns="45700">
            <a:noAutofit/>
          </a:bodyPr>
          <a:lstStyle>
            <a:lvl1pPr indent="-330200" lvl="0" marL="457200" algn="l">
              <a:lnSpc>
                <a:spcPct val="90000"/>
              </a:lnSpc>
              <a:spcBef>
                <a:spcPts val="750"/>
              </a:spcBef>
              <a:spcAft>
                <a:spcPts val="0"/>
              </a:spcAft>
              <a:buSzPts val="1600"/>
              <a:buChar char="•"/>
              <a:defRPr sz="1600"/>
            </a:lvl1pPr>
            <a:lvl2pPr indent="-317500" lvl="1" marL="914400" algn="l">
              <a:lnSpc>
                <a:spcPct val="90000"/>
              </a:lnSpc>
              <a:spcBef>
                <a:spcPts val="375"/>
              </a:spcBef>
              <a:spcAft>
                <a:spcPts val="0"/>
              </a:spcAft>
              <a:buSzPts val="1400"/>
              <a:buChar char="•"/>
              <a:defRPr sz="1400"/>
            </a:lvl2pPr>
            <a:lvl3pPr indent="-317500" lvl="2" marL="1371600" algn="l">
              <a:lnSpc>
                <a:spcPct val="90000"/>
              </a:lnSpc>
              <a:spcBef>
                <a:spcPts val="375"/>
              </a:spcBef>
              <a:spcAft>
                <a:spcPts val="0"/>
              </a:spcAft>
              <a:buSzPts val="1400"/>
              <a:buChar char="•"/>
              <a:defRPr sz="1400"/>
            </a:lvl3pPr>
            <a:lvl4pPr indent="-317500" lvl="3" marL="1828800" algn="l">
              <a:lnSpc>
                <a:spcPct val="90000"/>
              </a:lnSpc>
              <a:spcBef>
                <a:spcPts val="375"/>
              </a:spcBef>
              <a:spcAft>
                <a:spcPts val="0"/>
              </a:spcAft>
              <a:buSzPts val="1400"/>
              <a:buChar char="•"/>
              <a:defRPr sz="1400"/>
            </a:lvl4pPr>
            <a:lvl5pPr indent="-317500" lvl="4" marL="2286000" algn="l">
              <a:lnSpc>
                <a:spcPct val="90000"/>
              </a:lnSpc>
              <a:spcBef>
                <a:spcPts val="375"/>
              </a:spcBef>
              <a:spcAft>
                <a:spcPts val="0"/>
              </a:spcAft>
              <a:buSzPts val="1400"/>
              <a:buChar char="•"/>
              <a:defRPr sz="1400"/>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40" name="Google Shape;40;p46"/>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 name="Google Shape;41;p46"/>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39" name="Shape 339"/>
        <p:cNvGrpSpPr/>
        <p:nvPr/>
      </p:nvGrpSpPr>
      <p:grpSpPr>
        <a:xfrm>
          <a:off x="0" y="0"/>
          <a:ext cx="0" cy="0"/>
          <a:chOff x="0" y="0"/>
          <a:chExt cx="0" cy="0"/>
        </a:xfrm>
      </p:grpSpPr>
      <p:cxnSp>
        <p:nvCxnSpPr>
          <p:cNvPr id="340" name="Google Shape;340;p82"/>
          <p:cNvCxnSpPr/>
          <p:nvPr/>
        </p:nvCxnSpPr>
        <p:spPr>
          <a:xfrm rot="10800000">
            <a:off x="-8" y="2749548"/>
            <a:ext cx="6096000" cy="0"/>
          </a:xfrm>
          <a:prstGeom prst="straightConnector1">
            <a:avLst/>
          </a:prstGeom>
          <a:solidFill>
            <a:schemeClr val="accent1"/>
          </a:solidFill>
          <a:ln cap="flat" cmpd="sng" w="9525">
            <a:solidFill>
              <a:schemeClr val="lt1"/>
            </a:solidFill>
            <a:prstDash val="solid"/>
            <a:round/>
            <a:headEnd len="sm" w="sm" type="none"/>
            <a:tailEnd len="sm" w="sm" type="none"/>
          </a:ln>
        </p:spPr>
      </p:cxnSp>
      <p:sp>
        <p:nvSpPr>
          <p:cNvPr id="341" name="Google Shape;341;p82"/>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2" name="Google Shape;342;p82"/>
          <p:cNvSpPr txBox="1"/>
          <p:nvPr>
            <p:ph idx="1" type="body"/>
          </p:nvPr>
        </p:nvSpPr>
        <p:spPr>
          <a:xfrm>
            <a:off x="5962650" y="870348"/>
            <a:ext cx="3181350" cy="3773090"/>
          </a:xfrm>
          <a:prstGeom prst="rect">
            <a:avLst/>
          </a:prstGeom>
          <a:solidFill>
            <a:srgbClr val="C4C7C6"/>
          </a:solidFill>
          <a:ln>
            <a:noFill/>
          </a:ln>
        </p:spPr>
        <p:txBody>
          <a:bodyPr anchorCtr="0" anchor="ctr" bIns="45700" lIns="0" spcFirstLastPara="1" rIns="0" wrap="square" tIns="45700">
            <a:noAutofit/>
          </a:bodyPr>
          <a:lstStyle>
            <a:lvl1pPr indent="-228600" lvl="0" marL="457200" algn="ctr">
              <a:lnSpc>
                <a:spcPct val="90000"/>
              </a:lnSpc>
              <a:spcBef>
                <a:spcPts val="750"/>
              </a:spcBef>
              <a:spcAft>
                <a:spcPts val="0"/>
              </a:spcAft>
              <a:buSzPts val="1600"/>
              <a:buNone/>
              <a:defRPr/>
            </a:lvl1pPr>
            <a:lvl2pPr indent="-317500" lvl="1" marL="914400" algn="l">
              <a:lnSpc>
                <a:spcPct val="90000"/>
              </a:lnSpc>
              <a:spcBef>
                <a:spcPts val="375"/>
              </a:spcBef>
              <a:spcAft>
                <a:spcPts val="0"/>
              </a:spcAft>
              <a:buSzPts val="1400"/>
              <a:buChar char="•"/>
              <a:defRPr/>
            </a:lvl2pPr>
            <a:lvl3pPr indent="-317500" lvl="2" marL="1371600" algn="l">
              <a:lnSpc>
                <a:spcPct val="90000"/>
              </a:lnSpc>
              <a:spcBef>
                <a:spcPts val="375"/>
              </a:spcBef>
              <a:spcAft>
                <a:spcPts val="0"/>
              </a:spcAft>
              <a:buSzPts val="1400"/>
              <a:buChar char="•"/>
              <a:defRPr/>
            </a:lvl3pPr>
            <a:lvl4pPr indent="-317500" lvl="3" marL="1828800" algn="l">
              <a:lnSpc>
                <a:spcPct val="90000"/>
              </a:lnSpc>
              <a:spcBef>
                <a:spcPts val="375"/>
              </a:spcBef>
              <a:spcAft>
                <a:spcPts val="0"/>
              </a:spcAft>
              <a:buSzPts val="1400"/>
              <a:buChar char="•"/>
              <a:defRPr/>
            </a:lvl4pPr>
            <a:lvl5pPr indent="-317500" lvl="4" marL="2286000" algn="l">
              <a:lnSpc>
                <a:spcPct val="90000"/>
              </a:lnSpc>
              <a:spcBef>
                <a:spcPts val="375"/>
              </a:spcBef>
              <a:spcAft>
                <a:spcPts val="0"/>
              </a:spcAft>
              <a:buSzPts val="14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43" name="Google Shape;343;p82"/>
          <p:cNvSpPr txBox="1"/>
          <p:nvPr>
            <p:ph idx="2" type="body"/>
          </p:nvPr>
        </p:nvSpPr>
        <p:spPr>
          <a:xfrm>
            <a:off x="-18510" y="2759927"/>
            <a:ext cx="5981160" cy="1883511"/>
          </a:xfrm>
          <a:prstGeom prst="rect">
            <a:avLst/>
          </a:prstGeom>
          <a:solidFill>
            <a:srgbClr val="E1E3E1"/>
          </a:solidFill>
          <a:ln>
            <a:noFill/>
          </a:ln>
        </p:spPr>
        <p:txBody>
          <a:bodyPr anchorCtr="0" anchor="ctr" bIns="45700" lIns="0" spcFirstLastPara="1" rIns="0" wrap="square" tIns="45700">
            <a:noAutofit/>
          </a:bodyPr>
          <a:lstStyle>
            <a:lvl1pPr indent="-228600" lvl="0" marL="457200" algn="ctr">
              <a:lnSpc>
                <a:spcPct val="90000"/>
              </a:lnSpc>
              <a:spcBef>
                <a:spcPts val="750"/>
              </a:spcBef>
              <a:spcAft>
                <a:spcPts val="0"/>
              </a:spcAft>
              <a:buSzPts val="1600"/>
              <a:buNone/>
              <a:defRPr/>
            </a:lvl1pPr>
            <a:lvl2pPr indent="-317500" lvl="1" marL="914400" algn="l">
              <a:lnSpc>
                <a:spcPct val="90000"/>
              </a:lnSpc>
              <a:spcBef>
                <a:spcPts val="375"/>
              </a:spcBef>
              <a:spcAft>
                <a:spcPts val="0"/>
              </a:spcAft>
              <a:buSzPts val="1400"/>
              <a:buChar char="•"/>
              <a:defRPr/>
            </a:lvl2pPr>
            <a:lvl3pPr indent="-317500" lvl="2" marL="1371600" algn="l">
              <a:lnSpc>
                <a:spcPct val="90000"/>
              </a:lnSpc>
              <a:spcBef>
                <a:spcPts val="375"/>
              </a:spcBef>
              <a:spcAft>
                <a:spcPts val="0"/>
              </a:spcAft>
              <a:buSzPts val="1400"/>
              <a:buChar char="•"/>
              <a:defRPr/>
            </a:lvl3pPr>
            <a:lvl4pPr indent="-317500" lvl="3" marL="1828800" algn="l">
              <a:lnSpc>
                <a:spcPct val="90000"/>
              </a:lnSpc>
              <a:spcBef>
                <a:spcPts val="375"/>
              </a:spcBef>
              <a:spcAft>
                <a:spcPts val="0"/>
              </a:spcAft>
              <a:buSzPts val="1400"/>
              <a:buChar char="•"/>
              <a:defRPr/>
            </a:lvl4pPr>
            <a:lvl5pPr indent="-317500" lvl="4" marL="2286000" algn="l">
              <a:lnSpc>
                <a:spcPct val="90000"/>
              </a:lnSpc>
              <a:spcBef>
                <a:spcPts val="375"/>
              </a:spcBef>
              <a:spcAft>
                <a:spcPts val="0"/>
              </a:spcAft>
              <a:buSzPts val="14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44" name="Google Shape;344;p82"/>
          <p:cNvSpPr txBox="1"/>
          <p:nvPr>
            <p:ph idx="3" type="body"/>
          </p:nvPr>
        </p:nvSpPr>
        <p:spPr>
          <a:xfrm>
            <a:off x="-18510" y="870348"/>
            <a:ext cx="5981160" cy="1873986"/>
          </a:xfrm>
          <a:prstGeom prst="rect">
            <a:avLst/>
          </a:prstGeom>
          <a:solidFill>
            <a:schemeClr val="accent1"/>
          </a:solidFill>
          <a:ln>
            <a:noFill/>
          </a:ln>
        </p:spPr>
        <p:txBody>
          <a:bodyPr anchorCtr="0" anchor="ctr" bIns="45700" lIns="0" spcFirstLastPara="1" rIns="0" wrap="square" tIns="45700">
            <a:noAutofit/>
          </a:bodyPr>
          <a:lstStyle>
            <a:lvl1pPr indent="-228600" lvl="0" marL="457200" algn="ctr">
              <a:lnSpc>
                <a:spcPct val="90000"/>
              </a:lnSpc>
              <a:spcBef>
                <a:spcPts val="750"/>
              </a:spcBef>
              <a:spcAft>
                <a:spcPts val="0"/>
              </a:spcAft>
              <a:buSzPts val="1600"/>
              <a:buNone/>
              <a:defRPr>
                <a:solidFill>
                  <a:schemeClr val="lt1"/>
                </a:solidFill>
              </a:defRPr>
            </a:lvl1pPr>
            <a:lvl2pPr indent="-317500" lvl="1" marL="914400" algn="l">
              <a:lnSpc>
                <a:spcPct val="90000"/>
              </a:lnSpc>
              <a:spcBef>
                <a:spcPts val="375"/>
              </a:spcBef>
              <a:spcAft>
                <a:spcPts val="0"/>
              </a:spcAft>
              <a:buClr>
                <a:schemeClr val="lt1"/>
              </a:buClr>
              <a:buSzPts val="1400"/>
              <a:buChar char="•"/>
              <a:defRPr>
                <a:solidFill>
                  <a:schemeClr val="lt1"/>
                </a:solidFill>
              </a:defRPr>
            </a:lvl2pPr>
            <a:lvl3pPr indent="-317500" lvl="2" marL="1371600" algn="l">
              <a:lnSpc>
                <a:spcPct val="90000"/>
              </a:lnSpc>
              <a:spcBef>
                <a:spcPts val="375"/>
              </a:spcBef>
              <a:spcAft>
                <a:spcPts val="0"/>
              </a:spcAft>
              <a:buClr>
                <a:schemeClr val="lt1"/>
              </a:buClr>
              <a:buSzPts val="1400"/>
              <a:buChar char="•"/>
              <a:defRPr>
                <a:solidFill>
                  <a:schemeClr val="lt1"/>
                </a:solidFill>
              </a:defRPr>
            </a:lvl3pPr>
            <a:lvl4pPr indent="-317500" lvl="3" marL="1828800" algn="l">
              <a:lnSpc>
                <a:spcPct val="90000"/>
              </a:lnSpc>
              <a:spcBef>
                <a:spcPts val="375"/>
              </a:spcBef>
              <a:spcAft>
                <a:spcPts val="0"/>
              </a:spcAft>
              <a:buClr>
                <a:schemeClr val="lt1"/>
              </a:buClr>
              <a:buSzPts val="1400"/>
              <a:buChar char="•"/>
              <a:defRPr>
                <a:solidFill>
                  <a:schemeClr val="lt1"/>
                </a:solidFill>
              </a:defRPr>
            </a:lvl4pPr>
            <a:lvl5pPr indent="-317500" lvl="4" marL="2286000" algn="l">
              <a:lnSpc>
                <a:spcPct val="90000"/>
              </a:lnSpc>
              <a:spcBef>
                <a:spcPts val="375"/>
              </a:spcBef>
              <a:spcAft>
                <a:spcPts val="0"/>
              </a:spcAft>
              <a:buClr>
                <a:schemeClr val="lt1"/>
              </a:buClr>
              <a:buSzPts val="1400"/>
              <a:buChar char="•"/>
              <a:defRPr>
                <a:solidFill>
                  <a:schemeClr val="lt1"/>
                </a:solidFill>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45" name="Google Shape;345;p82"/>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46" name="Google Shape;346;p82"/>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7" name="Google Shape;347;p82"/>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 layout 2">
    <p:spTree>
      <p:nvGrpSpPr>
        <p:cNvPr id="348" name="Shape 348"/>
        <p:cNvGrpSpPr/>
        <p:nvPr/>
      </p:nvGrpSpPr>
      <p:grpSpPr>
        <a:xfrm>
          <a:off x="0" y="0"/>
          <a:ext cx="0" cy="0"/>
          <a:chOff x="0" y="0"/>
          <a:chExt cx="0" cy="0"/>
        </a:xfrm>
      </p:grpSpPr>
      <p:sp>
        <p:nvSpPr>
          <p:cNvPr id="349" name="Google Shape;349;p83"/>
          <p:cNvSpPr/>
          <p:nvPr/>
        </p:nvSpPr>
        <p:spPr>
          <a:xfrm>
            <a:off x="0" y="870348"/>
            <a:ext cx="9144000" cy="3758700"/>
          </a:xfrm>
          <a:prstGeom prst="rect">
            <a:avLst/>
          </a:prstGeom>
          <a:solidFill>
            <a:srgbClr val="F2F2F2"/>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Franklin Gothic"/>
              <a:ea typeface="Franklin Gothic"/>
              <a:cs typeface="Franklin Gothic"/>
              <a:sym typeface="Franklin Gothic"/>
            </a:endParaRPr>
          </a:p>
        </p:txBody>
      </p:sp>
      <p:sp>
        <p:nvSpPr>
          <p:cNvPr id="350" name="Google Shape;350;p83"/>
          <p:cNvSpPr txBox="1"/>
          <p:nvPr>
            <p:ph idx="1" type="body"/>
          </p:nvPr>
        </p:nvSpPr>
        <p:spPr>
          <a:xfrm>
            <a:off x="5962650" y="870348"/>
            <a:ext cx="3181342" cy="939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0" lIns="0" spcFirstLastPara="1" rIns="0" wrap="square" tIns="54000">
            <a:noAutofit/>
          </a:bodyPr>
          <a:lstStyle>
            <a:lvl1pPr indent="-228600" lvl="0" marL="457200" algn="ctr">
              <a:lnSpc>
                <a:spcPct val="100000"/>
              </a:lnSpc>
              <a:spcBef>
                <a:spcPts val="300"/>
              </a:spcBef>
              <a:spcAft>
                <a:spcPts val="0"/>
              </a:spcAft>
              <a:buSzPts val="1700"/>
              <a:buFont typeface="Libre Franklin"/>
              <a:buNone/>
              <a:defRPr sz="1600">
                <a:solidFill>
                  <a:schemeClr val="lt1"/>
                </a:solidFil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51" name="Google Shape;351;p83"/>
          <p:cNvSpPr txBox="1"/>
          <p:nvPr>
            <p:ph idx="2" type="body"/>
          </p:nvPr>
        </p:nvSpPr>
        <p:spPr>
          <a:xfrm>
            <a:off x="5962650" y="1810044"/>
            <a:ext cx="3181342" cy="939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0" lIns="0" spcFirstLastPara="1" rIns="0" wrap="square" tIns="54000">
            <a:noAutofit/>
          </a:bodyPr>
          <a:lstStyle>
            <a:lvl1pPr indent="-228600" lvl="0" marL="457200" algn="ctr">
              <a:lnSpc>
                <a:spcPct val="100000"/>
              </a:lnSpc>
              <a:spcBef>
                <a:spcPts val="300"/>
              </a:spcBef>
              <a:spcAft>
                <a:spcPts val="0"/>
              </a:spcAft>
              <a:buSzPts val="1700"/>
              <a:buFont typeface="Libre Franklin"/>
              <a:buNone/>
              <a:defRPr sz="1600">
                <a:solidFill>
                  <a:schemeClr val="lt1"/>
                </a:solidFil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52" name="Google Shape;352;p83"/>
          <p:cNvSpPr txBox="1"/>
          <p:nvPr>
            <p:ph idx="3" type="body"/>
          </p:nvPr>
        </p:nvSpPr>
        <p:spPr>
          <a:xfrm>
            <a:off x="5962650" y="2749740"/>
            <a:ext cx="3181342" cy="939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0" lIns="0" spcFirstLastPara="1" rIns="0" wrap="square" tIns="54000">
            <a:noAutofit/>
          </a:bodyPr>
          <a:lstStyle>
            <a:lvl1pPr indent="-228600" lvl="0" marL="457200" algn="ctr">
              <a:lnSpc>
                <a:spcPct val="100000"/>
              </a:lnSpc>
              <a:spcBef>
                <a:spcPts val="300"/>
              </a:spcBef>
              <a:spcAft>
                <a:spcPts val="0"/>
              </a:spcAft>
              <a:buSzPts val="1700"/>
              <a:buFont typeface="Libre Franklin"/>
              <a:buNone/>
              <a:defRPr sz="1600">
                <a:solidFill>
                  <a:schemeClr val="lt1"/>
                </a:solidFil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53" name="Google Shape;353;p83"/>
          <p:cNvSpPr txBox="1"/>
          <p:nvPr>
            <p:ph idx="4" type="body"/>
          </p:nvPr>
        </p:nvSpPr>
        <p:spPr>
          <a:xfrm>
            <a:off x="5962650" y="3689436"/>
            <a:ext cx="3181342" cy="9396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0" lIns="0" spcFirstLastPara="1" rIns="0" wrap="square" tIns="54000">
            <a:noAutofit/>
          </a:bodyPr>
          <a:lstStyle>
            <a:lvl1pPr indent="-228600" lvl="0" marL="457200" algn="ctr">
              <a:lnSpc>
                <a:spcPct val="100000"/>
              </a:lnSpc>
              <a:spcBef>
                <a:spcPts val="300"/>
              </a:spcBef>
              <a:spcAft>
                <a:spcPts val="0"/>
              </a:spcAft>
              <a:buSzPts val="1700"/>
              <a:buFont typeface="Libre Franklin"/>
              <a:buNone/>
              <a:defRPr sz="1600">
                <a:solidFill>
                  <a:schemeClr val="lt1"/>
                </a:solidFil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54" name="Google Shape;354;p83"/>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5" name="Google Shape;355;p83"/>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56" name="Google Shape;356;p83"/>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7" name="Google Shape;357;p83"/>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 layout 3">
    <p:spTree>
      <p:nvGrpSpPr>
        <p:cNvPr id="358" name="Shape 358"/>
        <p:cNvGrpSpPr/>
        <p:nvPr/>
      </p:nvGrpSpPr>
      <p:grpSpPr>
        <a:xfrm>
          <a:off x="0" y="0"/>
          <a:ext cx="0" cy="0"/>
          <a:chOff x="0" y="0"/>
          <a:chExt cx="0" cy="0"/>
        </a:xfrm>
      </p:grpSpPr>
      <p:sp>
        <p:nvSpPr>
          <p:cNvPr id="359" name="Google Shape;359;p84"/>
          <p:cNvSpPr/>
          <p:nvPr/>
        </p:nvSpPr>
        <p:spPr>
          <a:xfrm>
            <a:off x="0" y="2764154"/>
            <a:ext cx="9144000" cy="18792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Arial"/>
              <a:ea typeface="Arial"/>
              <a:cs typeface="Arial"/>
              <a:sym typeface="Arial"/>
            </a:endParaRPr>
          </a:p>
        </p:txBody>
      </p:sp>
      <p:sp>
        <p:nvSpPr>
          <p:cNvPr id="360" name="Google Shape;360;p84"/>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1" name="Google Shape;361;p84"/>
          <p:cNvSpPr/>
          <p:nvPr>
            <p:ph idx="2" type="pic"/>
          </p:nvPr>
        </p:nvSpPr>
        <p:spPr>
          <a:xfrm>
            <a:off x="-1" y="879476"/>
            <a:ext cx="3048000" cy="1871700"/>
          </a:xfrm>
          <a:prstGeom prst="rect">
            <a:avLst/>
          </a:prstGeom>
          <a:noFill/>
          <a:ln>
            <a:noFill/>
          </a:ln>
        </p:spPr>
      </p:sp>
      <p:sp>
        <p:nvSpPr>
          <p:cNvPr id="362" name="Google Shape;362;p84"/>
          <p:cNvSpPr/>
          <p:nvPr>
            <p:ph idx="3" type="pic"/>
          </p:nvPr>
        </p:nvSpPr>
        <p:spPr>
          <a:xfrm>
            <a:off x="3048001" y="879475"/>
            <a:ext cx="3048000" cy="1871700"/>
          </a:xfrm>
          <a:prstGeom prst="rect">
            <a:avLst/>
          </a:prstGeom>
          <a:noFill/>
          <a:ln>
            <a:noFill/>
          </a:ln>
        </p:spPr>
      </p:sp>
      <p:sp>
        <p:nvSpPr>
          <p:cNvPr id="363" name="Google Shape;363;p84"/>
          <p:cNvSpPr/>
          <p:nvPr>
            <p:ph idx="4" type="pic"/>
          </p:nvPr>
        </p:nvSpPr>
        <p:spPr>
          <a:xfrm>
            <a:off x="6096004" y="879475"/>
            <a:ext cx="3048000" cy="1871700"/>
          </a:xfrm>
          <a:prstGeom prst="rect">
            <a:avLst/>
          </a:prstGeom>
          <a:noFill/>
          <a:ln>
            <a:noFill/>
          </a:ln>
        </p:spPr>
      </p:sp>
      <p:sp>
        <p:nvSpPr>
          <p:cNvPr id="364" name="Google Shape;364;p84"/>
          <p:cNvSpPr txBox="1"/>
          <p:nvPr>
            <p:ph idx="1" type="body"/>
          </p:nvPr>
        </p:nvSpPr>
        <p:spPr>
          <a:xfrm>
            <a:off x="-1" y="2764154"/>
            <a:ext cx="3048000" cy="1863900"/>
          </a:xfrm>
          <a:prstGeom prst="rect">
            <a:avLst/>
          </a:prstGeom>
          <a:noFill/>
          <a:ln>
            <a:noFill/>
          </a:ln>
        </p:spPr>
        <p:txBody>
          <a:bodyPr anchorCtr="0" anchor="t" bIns="0" lIns="0" spcFirstLastPara="1" rIns="0" wrap="square" tIns="10800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65" name="Google Shape;365;p84"/>
          <p:cNvSpPr txBox="1"/>
          <p:nvPr>
            <p:ph idx="5" type="body"/>
          </p:nvPr>
        </p:nvSpPr>
        <p:spPr>
          <a:xfrm>
            <a:off x="6095976" y="2764154"/>
            <a:ext cx="3048024" cy="1863900"/>
          </a:xfrm>
          <a:prstGeom prst="rect">
            <a:avLst/>
          </a:prstGeom>
          <a:noFill/>
          <a:ln>
            <a:noFill/>
          </a:ln>
        </p:spPr>
        <p:txBody>
          <a:bodyPr anchorCtr="0" anchor="t" bIns="0" lIns="0" spcFirstLastPara="1" rIns="0" wrap="square" tIns="10800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66" name="Google Shape;366;p84"/>
          <p:cNvSpPr txBox="1"/>
          <p:nvPr>
            <p:ph idx="6" type="body"/>
          </p:nvPr>
        </p:nvSpPr>
        <p:spPr>
          <a:xfrm>
            <a:off x="-1" y="4049438"/>
            <a:ext cx="3048000" cy="594000"/>
          </a:xfrm>
          <a:prstGeom prst="rect">
            <a:avLst/>
          </a:prstGeom>
          <a:solidFill>
            <a:schemeClr val="dk2"/>
          </a:solidFill>
          <a:ln cap="flat" cmpd="sng" w="9525">
            <a:solidFill>
              <a:schemeClr val="lt1"/>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100000"/>
              </a:lnSpc>
              <a:spcBef>
                <a:spcPts val="200"/>
              </a:spcBef>
              <a:spcAft>
                <a:spcPts val="0"/>
              </a:spcAft>
              <a:buSzPts val="1200"/>
              <a:buFont typeface="Libre Franklin Thin"/>
              <a:buNone/>
              <a:defRPr b="0"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67" name="Google Shape;367;p84"/>
          <p:cNvSpPr txBox="1"/>
          <p:nvPr>
            <p:ph idx="7" type="body"/>
          </p:nvPr>
        </p:nvSpPr>
        <p:spPr>
          <a:xfrm>
            <a:off x="3047987" y="4049438"/>
            <a:ext cx="3048000" cy="594000"/>
          </a:xfrm>
          <a:prstGeom prst="rect">
            <a:avLst/>
          </a:prstGeom>
          <a:solidFill>
            <a:schemeClr val="dk2"/>
          </a:solidFill>
          <a:ln cap="flat" cmpd="sng" w="9525">
            <a:solidFill>
              <a:schemeClr val="lt1"/>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100000"/>
              </a:lnSpc>
              <a:spcBef>
                <a:spcPts val="200"/>
              </a:spcBef>
              <a:spcAft>
                <a:spcPts val="0"/>
              </a:spcAft>
              <a:buSzPts val="1200"/>
              <a:buFont typeface="Libre Franklin Thin"/>
              <a:buNone/>
              <a:defRPr b="0"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68" name="Google Shape;368;p84"/>
          <p:cNvSpPr txBox="1"/>
          <p:nvPr>
            <p:ph idx="8" type="body"/>
          </p:nvPr>
        </p:nvSpPr>
        <p:spPr>
          <a:xfrm>
            <a:off x="6095976" y="4049438"/>
            <a:ext cx="3047987" cy="594000"/>
          </a:xfrm>
          <a:prstGeom prst="rect">
            <a:avLst/>
          </a:prstGeom>
          <a:solidFill>
            <a:schemeClr val="dk2"/>
          </a:solidFill>
          <a:ln cap="flat" cmpd="sng" w="9525">
            <a:solidFill>
              <a:schemeClr val="lt1"/>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100000"/>
              </a:lnSpc>
              <a:spcBef>
                <a:spcPts val="200"/>
              </a:spcBef>
              <a:spcAft>
                <a:spcPts val="0"/>
              </a:spcAft>
              <a:buSzPts val="1200"/>
              <a:buFont typeface="Libre Franklin Thin"/>
              <a:buNone/>
              <a:defRPr b="0"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69" name="Google Shape;369;p84"/>
          <p:cNvSpPr txBox="1"/>
          <p:nvPr>
            <p:ph idx="9" type="body"/>
          </p:nvPr>
        </p:nvSpPr>
        <p:spPr>
          <a:xfrm>
            <a:off x="3063239" y="2764154"/>
            <a:ext cx="3048000" cy="197994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10800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70" name="Google Shape;370;p84"/>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71" name="Google Shape;371;p84"/>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84"/>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 layout 6">
    <p:spTree>
      <p:nvGrpSpPr>
        <p:cNvPr id="373" name="Shape 373"/>
        <p:cNvGrpSpPr/>
        <p:nvPr/>
      </p:nvGrpSpPr>
      <p:grpSpPr>
        <a:xfrm>
          <a:off x="0" y="0"/>
          <a:ext cx="0" cy="0"/>
          <a:chOff x="0" y="0"/>
          <a:chExt cx="0" cy="0"/>
        </a:xfrm>
      </p:grpSpPr>
      <p:sp>
        <p:nvSpPr>
          <p:cNvPr id="374" name="Google Shape;374;p85"/>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85"/>
          <p:cNvSpPr/>
          <p:nvPr>
            <p:ph idx="2" type="pic"/>
          </p:nvPr>
        </p:nvSpPr>
        <p:spPr>
          <a:xfrm>
            <a:off x="-1" y="879476"/>
            <a:ext cx="3048000" cy="1871700"/>
          </a:xfrm>
          <a:prstGeom prst="rect">
            <a:avLst/>
          </a:prstGeom>
          <a:noFill/>
          <a:ln>
            <a:noFill/>
          </a:ln>
        </p:spPr>
      </p:sp>
      <p:sp>
        <p:nvSpPr>
          <p:cNvPr id="376" name="Google Shape;376;p85"/>
          <p:cNvSpPr/>
          <p:nvPr>
            <p:ph idx="3" type="pic"/>
          </p:nvPr>
        </p:nvSpPr>
        <p:spPr>
          <a:xfrm>
            <a:off x="3048001" y="879475"/>
            <a:ext cx="3048000" cy="1871700"/>
          </a:xfrm>
          <a:prstGeom prst="rect">
            <a:avLst/>
          </a:prstGeom>
          <a:noFill/>
          <a:ln>
            <a:noFill/>
          </a:ln>
        </p:spPr>
      </p:sp>
      <p:sp>
        <p:nvSpPr>
          <p:cNvPr id="377" name="Google Shape;377;p85"/>
          <p:cNvSpPr/>
          <p:nvPr>
            <p:ph idx="4" type="pic"/>
          </p:nvPr>
        </p:nvSpPr>
        <p:spPr>
          <a:xfrm>
            <a:off x="6096004" y="879475"/>
            <a:ext cx="3048000" cy="1871700"/>
          </a:xfrm>
          <a:prstGeom prst="rect">
            <a:avLst/>
          </a:prstGeom>
          <a:noFill/>
          <a:ln>
            <a:noFill/>
          </a:ln>
        </p:spPr>
      </p:sp>
      <p:sp>
        <p:nvSpPr>
          <p:cNvPr id="378" name="Google Shape;378;p85"/>
          <p:cNvSpPr txBox="1"/>
          <p:nvPr>
            <p:ph idx="1" type="body"/>
          </p:nvPr>
        </p:nvSpPr>
        <p:spPr>
          <a:xfrm>
            <a:off x="-1" y="2764153"/>
            <a:ext cx="3048000" cy="457200"/>
          </a:xfrm>
          <a:prstGeom prst="rect">
            <a:avLst/>
          </a:prstGeom>
          <a:solidFill>
            <a:schemeClr val="dk2"/>
          </a:solid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400"/>
              <a:buFont typeface="Libre Franklin Thin"/>
              <a:buNone/>
              <a:defRPr sz="14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79" name="Google Shape;379;p85"/>
          <p:cNvSpPr txBox="1"/>
          <p:nvPr>
            <p:ph idx="5" type="body"/>
          </p:nvPr>
        </p:nvSpPr>
        <p:spPr>
          <a:xfrm>
            <a:off x="3048004" y="2764153"/>
            <a:ext cx="3048000" cy="45540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400"/>
              <a:buFont typeface="Libre Franklin Thin"/>
              <a:buNone/>
              <a:defRPr sz="14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80" name="Google Shape;380;p85"/>
          <p:cNvSpPr txBox="1"/>
          <p:nvPr>
            <p:ph idx="6" type="body"/>
          </p:nvPr>
        </p:nvSpPr>
        <p:spPr>
          <a:xfrm>
            <a:off x="-1" y="3219449"/>
            <a:ext cx="3048000" cy="1440000"/>
          </a:xfrm>
          <a:prstGeom prst="rect">
            <a:avLst/>
          </a:prstGeom>
          <a:solidFill>
            <a:srgbClr val="BFBFBF"/>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81" name="Google Shape;381;p85"/>
          <p:cNvSpPr txBox="1"/>
          <p:nvPr>
            <p:ph idx="7" type="body"/>
          </p:nvPr>
        </p:nvSpPr>
        <p:spPr>
          <a:xfrm>
            <a:off x="6095993" y="2764153"/>
            <a:ext cx="3048000" cy="455400"/>
          </a:xfrm>
          <a:prstGeom prst="rect">
            <a:avLst/>
          </a:prstGeom>
          <a:solidFill>
            <a:schemeClr val="dk2"/>
          </a:solid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400"/>
              <a:buFont typeface="Libre Franklin Thin"/>
              <a:buNone/>
              <a:defRPr sz="14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82" name="Google Shape;382;p85"/>
          <p:cNvSpPr txBox="1"/>
          <p:nvPr>
            <p:ph idx="8" type="body"/>
          </p:nvPr>
        </p:nvSpPr>
        <p:spPr>
          <a:xfrm>
            <a:off x="6095993" y="3219449"/>
            <a:ext cx="3048000" cy="1440000"/>
          </a:xfrm>
          <a:prstGeom prst="rect">
            <a:avLst/>
          </a:prstGeom>
          <a:solidFill>
            <a:srgbClr val="BFBFBF"/>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83" name="Google Shape;383;p85"/>
          <p:cNvSpPr txBox="1"/>
          <p:nvPr>
            <p:ph idx="9" type="body"/>
          </p:nvPr>
        </p:nvSpPr>
        <p:spPr>
          <a:xfrm>
            <a:off x="3048004" y="3219449"/>
            <a:ext cx="3048000" cy="1440000"/>
          </a:xfrm>
          <a:prstGeom prst="rect">
            <a:avLst/>
          </a:prstGeom>
          <a:solidFill>
            <a:srgbClr val="D8D8D8"/>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84" name="Google Shape;384;p85"/>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85" name="Google Shape;385;p85"/>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6" name="Google Shape;386;p85"/>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 layout 7">
    <p:spTree>
      <p:nvGrpSpPr>
        <p:cNvPr id="387" name="Shape 387"/>
        <p:cNvGrpSpPr/>
        <p:nvPr/>
      </p:nvGrpSpPr>
      <p:grpSpPr>
        <a:xfrm>
          <a:off x="0" y="0"/>
          <a:ext cx="0" cy="0"/>
          <a:chOff x="0" y="0"/>
          <a:chExt cx="0" cy="0"/>
        </a:xfrm>
      </p:grpSpPr>
      <p:sp>
        <p:nvSpPr>
          <p:cNvPr id="388" name="Google Shape;388;p86"/>
          <p:cNvSpPr txBox="1"/>
          <p:nvPr>
            <p:ph idx="1" type="body"/>
          </p:nvPr>
        </p:nvSpPr>
        <p:spPr>
          <a:xfrm>
            <a:off x="5976156" y="1356109"/>
            <a:ext cx="3167844" cy="2322922"/>
          </a:xfrm>
          <a:prstGeom prst="rect">
            <a:avLst/>
          </a:prstGeom>
          <a:solidFill>
            <a:srgbClr val="E1E3E1"/>
          </a:solidFill>
          <a:ln>
            <a:noFill/>
          </a:ln>
        </p:spPr>
        <p:txBody>
          <a:bodyPr anchorCtr="0" anchor="ctr" bIns="45700" lIns="216000"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89" name="Google Shape;389;p86"/>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86"/>
          <p:cNvSpPr txBox="1"/>
          <p:nvPr>
            <p:ph idx="2" type="body"/>
          </p:nvPr>
        </p:nvSpPr>
        <p:spPr>
          <a:xfrm>
            <a:off x="1" y="3687365"/>
            <a:ext cx="5976900" cy="94080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91" name="Google Shape;391;p86"/>
          <p:cNvSpPr txBox="1"/>
          <p:nvPr>
            <p:ph idx="3" type="body"/>
          </p:nvPr>
        </p:nvSpPr>
        <p:spPr>
          <a:xfrm>
            <a:off x="5976902" y="3687366"/>
            <a:ext cx="3167100" cy="940800"/>
          </a:xfrm>
          <a:prstGeom prst="rect">
            <a:avLst/>
          </a:prstGeom>
          <a:solidFill>
            <a:schemeClr val="dk2"/>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92" name="Google Shape;392;p86"/>
          <p:cNvSpPr txBox="1"/>
          <p:nvPr>
            <p:ph idx="4" type="body"/>
          </p:nvPr>
        </p:nvSpPr>
        <p:spPr>
          <a:xfrm>
            <a:off x="0" y="1338146"/>
            <a:ext cx="5962650" cy="2340885"/>
          </a:xfrm>
          <a:prstGeom prst="rect">
            <a:avLst/>
          </a:prstGeom>
          <a:noFill/>
          <a:ln>
            <a:noFill/>
          </a:ln>
        </p:spPr>
        <p:txBody>
          <a:bodyPr anchorCtr="0" anchor="ctr" bIns="45700" lIns="216000"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393" name="Google Shape;393;p86"/>
          <p:cNvSpPr txBox="1"/>
          <p:nvPr>
            <p:ph idx="5" type="body"/>
          </p:nvPr>
        </p:nvSpPr>
        <p:spPr>
          <a:xfrm>
            <a:off x="-1" y="879475"/>
            <a:ext cx="9144000" cy="468300"/>
          </a:xfrm>
          <a:prstGeom prst="rect">
            <a:avLst/>
          </a:prstGeom>
          <a:solidFill>
            <a:schemeClr val="accent1"/>
          </a:solidFill>
          <a:ln>
            <a:noFill/>
          </a:ln>
        </p:spPr>
        <p:txBody>
          <a:bodyPr anchorCtr="0" anchor="ctr" bIns="0" lIns="144000" spcFirstLastPara="1" rIns="54000" wrap="square" tIns="0">
            <a:noAutofit/>
          </a:bodyPr>
          <a:lstStyle>
            <a:lvl1pPr indent="-228600" lvl="0" marL="457200" algn="l">
              <a:lnSpc>
                <a:spcPct val="100000"/>
              </a:lnSpc>
              <a:spcBef>
                <a:spcPts val="300"/>
              </a:spcBef>
              <a:spcAft>
                <a:spcPts val="0"/>
              </a:spcAft>
              <a:buSzPts val="1400"/>
              <a:buFont typeface="Libre Franklin Thin"/>
              <a:buNone/>
              <a:defRPr sz="14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394" name="Google Shape;394;p86"/>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95" name="Google Shape;395;p86"/>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6" name="Google Shape;396;p86"/>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custom layout 8">
    <p:spTree>
      <p:nvGrpSpPr>
        <p:cNvPr id="397" name="Shape 397"/>
        <p:cNvGrpSpPr/>
        <p:nvPr/>
      </p:nvGrpSpPr>
      <p:grpSpPr>
        <a:xfrm>
          <a:off x="0" y="0"/>
          <a:ext cx="0" cy="0"/>
          <a:chOff x="0" y="0"/>
          <a:chExt cx="0" cy="0"/>
        </a:xfrm>
      </p:grpSpPr>
      <p:sp>
        <p:nvSpPr>
          <p:cNvPr id="398" name="Google Shape;398;p87"/>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99" name="Google Shape;399;p87"/>
          <p:cNvCxnSpPr/>
          <p:nvPr/>
        </p:nvCxnSpPr>
        <p:spPr>
          <a:xfrm>
            <a:off x="-1" y="868209"/>
            <a:ext cx="9144001" cy="0"/>
          </a:xfrm>
          <a:prstGeom prst="straightConnector1">
            <a:avLst/>
          </a:prstGeom>
          <a:noFill/>
          <a:ln cap="flat" cmpd="sng" w="9525">
            <a:solidFill>
              <a:srgbClr val="C4C7C6"/>
            </a:solidFill>
            <a:prstDash val="solid"/>
            <a:miter lim="800000"/>
            <a:headEnd len="sm" w="sm" type="none"/>
            <a:tailEnd len="sm" w="sm" type="none"/>
          </a:ln>
        </p:spPr>
      </p:cxnSp>
      <p:sp>
        <p:nvSpPr>
          <p:cNvPr id="400" name="Google Shape;400;p87"/>
          <p:cNvSpPr txBox="1"/>
          <p:nvPr>
            <p:ph idx="1" type="body"/>
          </p:nvPr>
        </p:nvSpPr>
        <p:spPr>
          <a:xfrm>
            <a:off x="0" y="4156473"/>
            <a:ext cx="9144000" cy="47160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400"/>
              <a:buFont typeface="Libre Franklin Thin"/>
              <a:buNone/>
              <a:defRPr sz="14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01" name="Google Shape;401;p87"/>
          <p:cNvSpPr/>
          <p:nvPr>
            <p:ph idx="2" type="pic"/>
          </p:nvPr>
        </p:nvSpPr>
        <p:spPr>
          <a:xfrm>
            <a:off x="-1" y="876301"/>
            <a:ext cx="3048000" cy="3281044"/>
          </a:xfrm>
          <a:prstGeom prst="rect">
            <a:avLst/>
          </a:prstGeom>
          <a:noFill/>
          <a:ln>
            <a:noFill/>
          </a:ln>
        </p:spPr>
      </p:sp>
      <p:sp>
        <p:nvSpPr>
          <p:cNvPr id="402" name="Google Shape;402;p87"/>
          <p:cNvSpPr/>
          <p:nvPr>
            <p:ph idx="3" type="pic"/>
          </p:nvPr>
        </p:nvSpPr>
        <p:spPr>
          <a:xfrm>
            <a:off x="6096004" y="876301"/>
            <a:ext cx="3048000" cy="3281045"/>
          </a:xfrm>
          <a:prstGeom prst="rect">
            <a:avLst/>
          </a:prstGeom>
          <a:noFill/>
          <a:ln>
            <a:noFill/>
          </a:ln>
        </p:spPr>
      </p:sp>
      <p:sp>
        <p:nvSpPr>
          <p:cNvPr id="403" name="Google Shape;403;p87"/>
          <p:cNvSpPr txBox="1"/>
          <p:nvPr>
            <p:ph idx="4" type="body"/>
          </p:nvPr>
        </p:nvSpPr>
        <p:spPr>
          <a:xfrm>
            <a:off x="3048004" y="876301"/>
            <a:ext cx="3048000" cy="3286125"/>
          </a:xfrm>
          <a:prstGeom prst="rect">
            <a:avLst/>
          </a:prstGeom>
          <a:solidFill>
            <a:srgbClr val="D8D8D8"/>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6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04" name="Google Shape;404;p87"/>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05" name="Google Shape;405;p87"/>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p87"/>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custom layout 9">
    <p:spTree>
      <p:nvGrpSpPr>
        <p:cNvPr id="407" name="Shape 407"/>
        <p:cNvGrpSpPr/>
        <p:nvPr/>
      </p:nvGrpSpPr>
      <p:grpSpPr>
        <a:xfrm>
          <a:off x="0" y="0"/>
          <a:ext cx="0" cy="0"/>
          <a:chOff x="0" y="0"/>
          <a:chExt cx="0" cy="0"/>
        </a:xfrm>
      </p:grpSpPr>
      <p:sp>
        <p:nvSpPr>
          <p:cNvPr id="408" name="Google Shape;408;p88"/>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9" name="Google Shape;409;p88"/>
          <p:cNvSpPr/>
          <p:nvPr>
            <p:ph idx="2" type="pic"/>
          </p:nvPr>
        </p:nvSpPr>
        <p:spPr>
          <a:xfrm>
            <a:off x="6096004" y="879475"/>
            <a:ext cx="3048000" cy="1872000"/>
          </a:xfrm>
          <a:prstGeom prst="rect">
            <a:avLst/>
          </a:prstGeom>
          <a:noFill/>
          <a:ln>
            <a:noFill/>
          </a:ln>
        </p:spPr>
      </p:sp>
      <p:sp>
        <p:nvSpPr>
          <p:cNvPr id="410" name="Google Shape;410;p88"/>
          <p:cNvSpPr/>
          <p:nvPr>
            <p:ph idx="3" type="pic"/>
          </p:nvPr>
        </p:nvSpPr>
        <p:spPr>
          <a:xfrm>
            <a:off x="6096004" y="2756056"/>
            <a:ext cx="3048000" cy="1872000"/>
          </a:xfrm>
          <a:prstGeom prst="rect">
            <a:avLst/>
          </a:prstGeom>
          <a:noFill/>
          <a:ln>
            <a:noFill/>
          </a:ln>
        </p:spPr>
      </p:sp>
      <p:sp>
        <p:nvSpPr>
          <p:cNvPr id="411" name="Google Shape;411;p88"/>
          <p:cNvSpPr/>
          <p:nvPr>
            <p:ph idx="4" type="pic"/>
          </p:nvPr>
        </p:nvSpPr>
        <p:spPr>
          <a:xfrm>
            <a:off x="3048008" y="879475"/>
            <a:ext cx="3048000" cy="1872000"/>
          </a:xfrm>
          <a:prstGeom prst="rect">
            <a:avLst/>
          </a:prstGeom>
          <a:noFill/>
          <a:ln>
            <a:noFill/>
          </a:ln>
        </p:spPr>
      </p:sp>
      <p:sp>
        <p:nvSpPr>
          <p:cNvPr id="412" name="Google Shape;412;p88"/>
          <p:cNvSpPr/>
          <p:nvPr>
            <p:ph idx="5" type="pic"/>
          </p:nvPr>
        </p:nvSpPr>
        <p:spPr>
          <a:xfrm>
            <a:off x="3048008" y="2756056"/>
            <a:ext cx="3048000" cy="1872000"/>
          </a:xfrm>
          <a:prstGeom prst="rect">
            <a:avLst/>
          </a:prstGeom>
          <a:noFill/>
          <a:ln>
            <a:noFill/>
          </a:ln>
        </p:spPr>
      </p:sp>
      <p:sp>
        <p:nvSpPr>
          <p:cNvPr id="413" name="Google Shape;413;p88"/>
          <p:cNvSpPr txBox="1"/>
          <p:nvPr>
            <p:ph idx="1" type="body"/>
          </p:nvPr>
        </p:nvSpPr>
        <p:spPr>
          <a:xfrm>
            <a:off x="-12" y="2751534"/>
            <a:ext cx="1524000" cy="1872000"/>
          </a:xfrm>
          <a:prstGeom prst="rect">
            <a:avLst/>
          </a:prstGeom>
          <a:solidFill>
            <a:srgbClr val="D8D8D8"/>
          </a:solidFill>
          <a:ln>
            <a:noFill/>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00"/>
              <a:buFont typeface="Libre Franklin Thin"/>
              <a:buNone/>
              <a:defRPr sz="17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14" name="Google Shape;414;p88"/>
          <p:cNvSpPr txBox="1"/>
          <p:nvPr>
            <p:ph idx="6" type="body"/>
          </p:nvPr>
        </p:nvSpPr>
        <p:spPr>
          <a:xfrm>
            <a:off x="-1" y="879475"/>
            <a:ext cx="3048000" cy="468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400"/>
              <a:buFont typeface="Libre Franklin Thin"/>
              <a:buNone/>
              <a:defRPr sz="14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15" name="Google Shape;415;p88"/>
          <p:cNvSpPr txBox="1"/>
          <p:nvPr>
            <p:ph idx="7" type="body"/>
          </p:nvPr>
        </p:nvSpPr>
        <p:spPr>
          <a:xfrm>
            <a:off x="-1" y="1348781"/>
            <a:ext cx="3048000" cy="700800"/>
          </a:xfrm>
          <a:prstGeom prst="rect">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16" name="Google Shape;416;p88"/>
          <p:cNvSpPr txBox="1"/>
          <p:nvPr>
            <p:ph idx="8" type="body"/>
          </p:nvPr>
        </p:nvSpPr>
        <p:spPr>
          <a:xfrm>
            <a:off x="-1" y="2049656"/>
            <a:ext cx="3048000" cy="697500"/>
          </a:xfrm>
          <a:prstGeom prst="rect">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17" name="Google Shape;417;p88"/>
          <p:cNvSpPr txBox="1"/>
          <p:nvPr>
            <p:ph idx="9" type="body"/>
          </p:nvPr>
        </p:nvSpPr>
        <p:spPr>
          <a:xfrm>
            <a:off x="1523999" y="2751534"/>
            <a:ext cx="1524000" cy="1872000"/>
          </a:xfrm>
          <a:prstGeom prst="rect">
            <a:avLst/>
          </a:prstGeom>
          <a:solidFill>
            <a:srgbClr val="D8D8D8"/>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lvl1pPr indent="-228600" lvl="0" marL="457200" algn="ctr">
              <a:lnSpc>
                <a:spcPct val="100000"/>
              </a:lnSpc>
              <a:spcBef>
                <a:spcPts val="300"/>
              </a:spcBef>
              <a:spcAft>
                <a:spcPts val="0"/>
              </a:spcAft>
              <a:buSzPts val="1700"/>
              <a:buFont typeface="Libre Franklin Thin"/>
              <a:buNone/>
              <a:defRPr sz="17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18" name="Google Shape;418;p88"/>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19" name="Google Shape;419;p88"/>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88"/>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custom layout 10">
    <p:spTree>
      <p:nvGrpSpPr>
        <p:cNvPr id="421" name="Shape 421"/>
        <p:cNvGrpSpPr/>
        <p:nvPr/>
      </p:nvGrpSpPr>
      <p:grpSpPr>
        <a:xfrm>
          <a:off x="0" y="0"/>
          <a:ext cx="0" cy="0"/>
          <a:chOff x="0" y="0"/>
          <a:chExt cx="0" cy="0"/>
        </a:xfrm>
      </p:grpSpPr>
      <p:sp>
        <p:nvSpPr>
          <p:cNvPr id="422" name="Google Shape;422;p89"/>
          <p:cNvSpPr txBox="1"/>
          <p:nvPr>
            <p:ph idx="1" type="body"/>
          </p:nvPr>
        </p:nvSpPr>
        <p:spPr>
          <a:xfrm>
            <a:off x="6857775" y="870347"/>
            <a:ext cx="2286300" cy="1260000"/>
          </a:xfrm>
          <a:prstGeom prst="rect">
            <a:avLst/>
          </a:prstGeom>
          <a:solidFill>
            <a:srgbClr val="D8D8D8"/>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23" name="Google Shape;423;p89"/>
          <p:cNvSpPr txBox="1"/>
          <p:nvPr>
            <p:ph idx="2" type="body"/>
          </p:nvPr>
        </p:nvSpPr>
        <p:spPr>
          <a:xfrm>
            <a:off x="6857775" y="2119209"/>
            <a:ext cx="2286300" cy="1260000"/>
          </a:xfrm>
          <a:prstGeom prst="rect">
            <a:avLst/>
          </a:prstGeom>
          <a:solidFill>
            <a:srgbClr val="D8D8D8"/>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24" name="Google Shape;424;p89"/>
          <p:cNvSpPr txBox="1"/>
          <p:nvPr>
            <p:ph idx="3" type="body"/>
          </p:nvPr>
        </p:nvSpPr>
        <p:spPr>
          <a:xfrm>
            <a:off x="6857775" y="3368072"/>
            <a:ext cx="2286300" cy="1260000"/>
          </a:xfrm>
          <a:prstGeom prst="rect">
            <a:avLst/>
          </a:prstGeom>
          <a:solidFill>
            <a:srgbClr val="D8D8D8"/>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25" name="Google Shape;425;p89"/>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6" name="Google Shape;426;p89"/>
          <p:cNvSpPr/>
          <p:nvPr>
            <p:ph idx="4" type="pic"/>
          </p:nvPr>
        </p:nvSpPr>
        <p:spPr>
          <a:xfrm>
            <a:off x="0" y="879476"/>
            <a:ext cx="2286000" cy="3276900"/>
          </a:xfrm>
          <a:prstGeom prst="rect">
            <a:avLst/>
          </a:prstGeom>
          <a:noFill/>
          <a:ln>
            <a:noFill/>
          </a:ln>
        </p:spPr>
      </p:sp>
      <p:sp>
        <p:nvSpPr>
          <p:cNvPr id="427" name="Google Shape;427;p89"/>
          <p:cNvSpPr/>
          <p:nvPr>
            <p:ph idx="5" type="pic"/>
          </p:nvPr>
        </p:nvSpPr>
        <p:spPr>
          <a:xfrm>
            <a:off x="4571960" y="879475"/>
            <a:ext cx="2286000" cy="3276900"/>
          </a:xfrm>
          <a:prstGeom prst="rect">
            <a:avLst/>
          </a:prstGeom>
          <a:noFill/>
          <a:ln>
            <a:noFill/>
          </a:ln>
        </p:spPr>
      </p:sp>
      <p:sp>
        <p:nvSpPr>
          <p:cNvPr id="428" name="Google Shape;428;p89"/>
          <p:cNvSpPr txBox="1"/>
          <p:nvPr>
            <p:ph idx="6" type="body"/>
          </p:nvPr>
        </p:nvSpPr>
        <p:spPr>
          <a:xfrm>
            <a:off x="-1" y="4156472"/>
            <a:ext cx="2286000" cy="471600"/>
          </a:xfrm>
          <a:prstGeom prst="rect">
            <a:avLst/>
          </a:prstGeom>
          <a:solidFill>
            <a:schemeClr val="accent1"/>
          </a:solidFill>
          <a:ln>
            <a:noFill/>
          </a:ln>
        </p:spPr>
        <p:txBody>
          <a:bodyPr anchorCtr="0" anchor="t" bIns="0" lIns="0" spcFirstLastPara="1" rIns="0" wrap="square" tIns="108000">
            <a:noAutofit/>
          </a:bodyPr>
          <a:lstStyle>
            <a:lvl1pPr indent="-228600" lvl="0" marL="457200" algn="ctr">
              <a:lnSpc>
                <a:spcPct val="100000"/>
              </a:lnSpc>
              <a:spcBef>
                <a:spcPts val="200"/>
              </a:spcBef>
              <a:spcAft>
                <a:spcPts val="0"/>
              </a:spcAft>
              <a:buSzPts val="1200"/>
              <a:buFont typeface="Libre Franklin Th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29" name="Google Shape;429;p89"/>
          <p:cNvSpPr txBox="1"/>
          <p:nvPr>
            <p:ph idx="7" type="body"/>
          </p:nvPr>
        </p:nvSpPr>
        <p:spPr>
          <a:xfrm>
            <a:off x="4571888" y="4156472"/>
            <a:ext cx="2286000" cy="471600"/>
          </a:xfrm>
          <a:prstGeom prst="rect">
            <a:avLst/>
          </a:prstGeom>
          <a:solidFill>
            <a:schemeClr val="accent1"/>
          </a:solidFill>
          <a:ln>
            <a:noFill/>
          </a:ln>
        </p:spPr>
        <p:txBody>
          <a:bodyPr anchorCtr="0" anchor="t" bIns="0" lIns="0" spcFirstLastPara="1" rIns="0" wrap="square" tIns="108000">
            <a:noAutofit/>
          </a:bodyPr>
          <a:lstStyle>
            <a:lvl1pPr indent="-304800" lvl="0" marL="457200" algn="ctr">
              <a:lnSpc>
                <a:spcPct val="100000"/>
              </a:lnSpc>
              <a:spcBef>
                <a:spcPts val="200"/>
              </a:spcBef>
              <a:spcAft>
                <a:spcPts val="0"/>
              </a:spcAft>
              <a:buSzPts val="1200"/>
              <a:buFont typeface="Libre Franklin Thin"/>
              <a:buChar char="•"/>
              <a:defRPr sz="1200">
                <a:solidFill>
                  <a:schemeClr val="lt1"/>
                </a:solidFill>
                <a:latin typeface="Arial"/>
                <a:ea typeface="Arial"/>
                <a:cs typeface="Arial"/>
                <a:sym typeface="Arial"/>
              </a:defRPr>
            </a:lvl1pPr>
            <a:lvl2pPr indent="-317500" lvl="1" marL="914400" algn="l">
              <a:lnSpc>
                <a:spcPct val="100000"/>
              </a:lnSpc>
              <a:spcBef>
                <a:spcPts val="300"/>
              </a:spcBef>
              <a:spcAft>
                <a:spcPts val="0"/>
              </a:spcAft>
              <a:buSzPts val="1400"/>
              <a:buChar char="•"/>
              <a:defRPr/>
            </a:lvl2pPr>
            <a:lvl3pPr indent="-228600" lvl="2" marL="1371600" algn="l">
              <a:lnSpc>
                <a:spcPct val="100000"/>
              </a:lnSpc>
              <a:spcBef>
                <a:spcPts val="300"/>
              </a:spcBef>
              <a:spcAft>
                <a:spcPts val="0"/>
              </a:spcAft>
              <a:buSzPts val="1400"/>
              <a:buNone/>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Char char="•"/>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30" name="Google Shape;430;p89"/>
          <p:cNvSpPr/>
          <p:nvPr>
            <p:ph idx="8" type="pic"/>
          </p:nvPr>
        </p:nvSpPr>
        <p:spPr>
          <a:xfrm>
            <a:off x="2285811" y="879475"/>
            <a:ext cx="2286000" cy="3276900"/>
          </a:xfrm>
          <a:prstGeom prst="rect">
            <a:avLst/>
          </a:prstGeom>
          <a:noFill/>
          <a:ln>
            <a:noFill/>
          </a:ln>
        </p:spPr>
      </p:sp>
      <p:sp>
        <p:nvSpPr>
          <p:cNvPr id="431" name="Google Shape;431;p89"/>
          <p:cNvSpPr txBox="1"/>
          <p:nvPr>
            <p:ph idx="9" type="body"/>
          </p:nvPr>
        </p:nvSpPr>
        <p:spPr>
          <a:xfrm>
            <a:off x="2285811" y="4156472"/>
            <a:ext cx="2286000" cy="471600"/>
          </a:xfrm>
          <a:prstGeom prst="rect">
            <a:avLst/>
          </a:prstGeom>
          <a:solidFill>
            <a:schemeClr val="dk2"/>
          </a:solidFill>
          <a:ln>
            <a:noFill/>
          </a:ln>
        </p:spPr>
        <p:txBody>
          <a:bodyPr anchorCtr="0" anchor="t" bIns="0" lIns="0" spcFirstLastPara="1" rIns="0" wrap="square" tIns="108000">
            <a:noAutofit/>
          </a:bodyPr>
          <a:lstStyle>
            <a:lvl1pPr indent="-304800" lvl="0" marL="457200" algn="ctr">
              <a:lnSpc>
                <a:spcPct val="100000"/>
              </a:lnSpc>
              <a:spcBef>
                <a:spcPts val="200"/>
              </a:spcBef>
              <a:spcAft>
                <a:spcPts val="0"/>
              </a:spcAft>
              <a:buSzPts val="1200"/>
              <a:buFont typeface="Libre Franklin Thin"/>
              <a:buChar char="•"/>
              <a:defRPr sz="1200">
                <a:solidFill>
                  <a:schemeClr val="lt1"/>
                </a:solidFill>
                <a:latin typeface="Arial"/>
                <a:ea typeface="Arial"/>
                <a:cs typeface="Arial"/>
                <a:sym typeface="Arial"/>
              </a:defRPr>
            </a:lvl1pPr>
            <a:lvl2pPr indent="-317500" lvl="1" marL="914400" algn="l">
              <a:lnSpc>
                <a:spcPct val="100000"/>
              </a:lnSpc>
              <a:spcBef>
                <a:spcPts val="300"/>
              </a:spcBef>
              <a:spcAft>
                <a:spcPts val="0"/>
              </a:spcAft>
              <a:buSzPts val="1400"/>
              <a:buChar char="•"/>
              <a:defRPr/>
            </a:lvl2pPr>
            <a:lvl3pPr indent="-228600" lvl="2" marL="1371600" algn="l">
              <a:lnSpc>
                <a:spcPct val="100000"/>
              </a:lnSpc>
              <a:spcBef>
                <a:spcPts val="300"/>
              </a:spcBef>
              <a:spcAft>
                <a:spcPts val="0"/>
              </a:spcAft>
              <a:buSzPts val="1400"/>
              <a:buNone/>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Char char="•"/>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cxnSp>
        <p:nvCxnSpPr>
          <p:cNvPr id="432" name="Google Shape;432;p89"/>
          <p:cNvCxnSpPr/>
          <p:nvPr/>
        </p:nvCxnSpPr>
        <p:spPr>
          <a:xfrm>
            <a:off x="6857775" y="2119209"/>
            <a:ext cx="2286225" cy="0"/>
          </a:xfrm>
          <a:prstGeom prst="straightConnector1">
            <a:avLst/>
          </a:prstGeom>
          <a:noFill/>
          <a:ln cap="flat" cmpd="sng" w="12700">
            <a:solidFill>
              <a:schemeClr val="lt1"/>
            </a:solidFill>
            <a:prstDash val="solid"/>
            <a:miter lim="800000"/>
            <a:headEnd len="sm" w="sm" type="none"/>
            <a:tailEnd len="sm" w="sm" type="none"/>
          </a:ln>
        </p:spPr>
      </p:cxnSp>
      <p:cxnSp>
        <p:nvCxnSpPr>
          <p:cNvPr id="433" name="Google Shape;433;p89"/>
          <p:cNvCxnSpPr/>
          <p:nvPr/>
        </p:nvCxnSpPr>
        <p:spPr>
          <a:xfrm>
            <a:off x="6857775" y="3371937"/>
            <a:ext cx="2286225" cy="0"/>
          </a:xfrm>
          <a:prstGeom prst="straightConnector1">
            <a:avLst/>
          </a:prstGeom>
          <a:noFill/>
          <a:ln cap="flat" cmpd="sng" w="12700">
            <a:solidFill>
              <a:schemeClr val="lt1"/>
            </a:solidFill>
            <a:prstDash val="solid"/>
            <a:miter lim="800000"/>
            <a:headEnd len="sm" w="sm" type="none"/>
            <a:tailEnd len="sm" w="sm" type="none"/>
          </a:ln>
        </p:spPr>
      </p:cxnSp>
      <p:sp>
        <p:nvSpPr>
          <p:cNvPr id="434" name="Google Shape;434;p89"/>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35" name="Google Shape;435;p89"/>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6" name="Google Shape;436;p89"/>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custom layout 11">
    <p:spTree>
      <p:nvGrpSpPr>
        <p:cNvPr id="437" name="Shape 437"/>
        <p:cNvGrpSpPr/>
        <p:nvPr/>
      </p:nvGrpSpPr>
      <p:grpSpPr>
        <a:xfrm>
          <a:off x="0" y="0"/>
          <a:ext cx="0" cy="0"/>
          <a:chOff x="0" y="0"/>
          <a:chExt cx="0" cy="0"/>
        </a:xfrm>
      </p:grpSpPr>
      <p:sp>
        <p:nvSpPr>
          <p:cNvPr id="438" name="Google Shape;438;p90"/>
          <p:cNvSpPr txBox="1"/>
          <p:nvPr>
            <p:ph idx="1" type="body"/>
          </p:nvPr>
        </p:nvSpPr>
        <p:spPr>
          <a:xfrm>
            <a:off x="6443663" y="870347"/>
            <a:ext cx="2700600" cy="125880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39" name="Google Shape;439;p90"/>
          <p:cNvSpPr txBox="1"/>
          <p:nvPr>
            <p:ph idx="2" type="body"/>
          </p:nvPr>
        </p:nvSpPr>
        <p:spPr>
          <a:xfrm>
            <a:off x="6443663" y="2135557"/>
            <a:ext cx="2700600" cy="1236600"/>
          </a:xfrm>
          <a:prstGeom prst="rect">
            <a:avLst/>
          </a:prstGeom>
          <a:solidFill>
            <a:schemeClr val="dk2"/>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40" name="Google Shape;440;p90"/>
          <p:cNvSpPr txBox="1"/>
          <p:nvPr>
            <p:ph idx="3" type="body"/>
          </p:nvPr>
        </p:nvSpPr>
        <p:spPr>
          <a:xfrm>
            <a:off x="6443663" y="3378568"/>
            <a:ext cx="2700600" cy="1245900"/>
          </a:xfrm>
          <a:prstGeom prst="rect">
            <a:avLst/>
          </a:prstGeom>
          <a:solidFill>
            <a:schemeClr val="accent1"/>
          </a:solidFill>
          <a:ln>
            <a:noFill/>
          </a:ln>
        </p:spPr>
        <p:txBody>
          <a:bodyPr anchorCtr="0" anchor="ctr" bIns="0" lIns="0" spcFirstLastPara="1" rIns="0" wrap="square" tIns="0">
            <a:noAutofit/>
          </a:bodyPr>
          <a:lstStyle>
            <a:lvl1pPr indent="-304800" lvl="0" marL="457200" algn="ctr">
              <a:lnSpc>
                <a:spcPct val="100000"/>
              </a:lnSpc>
              <a:spcBef>
                <a:spcPts val="200"/>
              </a:spcBef>
              <a:spcAft>
                <a:spcPts val="0"/>
              </a:spcAft>
              <a:buSzPts val="1200"/>
              <a:buFont typeface="Libre Franklin"/>
              <a:buChar char="•"/>
              <a:defRPr sz="1200">
                <a:solidFill>
                  <a:schemeClr val="lt1"/>
                </a:solidFill>
              </a:defRPr>
            </a:lvl1pPr>
            <a:lvl2pPr indent="-317500" lvl="1" marL="914400" algn="l">
              <a:lnSpc>
                <a:spcPct val="100000"/>
              </a:lnSpc>
              <a:spcBef>
                <a:spcPts val="300"/>
              </a:spcBef>
              <a:spcAft>
                <a:spcPts val="0"/>
              </a:spcAft>
              <a:buSzPts val="1400"/>
              <a:buChar char="•"/>
              <a:defRPr/>
            </a:lvl2pPr>
            <a:lvl3pPr indent="-228600" lvl="2" marL="1371600" algn="l">
              <a:lnSpc>
                <a:spcPct val="100000"/>
              </a:lnSpc>
              <a:spcBef>
                <a:spcPts val="300"/>
              </a:spcBef>
              <a:spcAft>
                <a:spcPts val="0"/>
              </a:spcAft>
              <a:buSzPts val="1400"/>
              <a:buNone/>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Char char="•"/>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41" name="Google Shape;441;p90"/>
          <p:cNvSpPr txBox="1"/>
          <p:nvPr>
            <p:ph idx="4" type="body"/>
          </p:nvPr>
        </p:nvSpPr>
        <p:spPr>
          <a:xfrm>
            <a:off x="0" y="870347"/>
            <a:ext cx="2700600" cy="125880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42" name="Google Shape;442;p90"/>
          <p:cNvSpPr txBox="1"/>
          <p:nvPr>
            <p:ph idx="5" type="body"/>
          </p:nvPr>
        </p:nvSpPr>
        <p:spPr>
          <a:xfrm>
            <a:off x="0" y="2135557"/>
            <a:ext cx="2700600" cy="1236600"/>
          </a:xfrm>
          <a:prstGeom prst="rect">
            <a:avLst/>
          </a:prstGeom>
          <a:solidFill>
            <a:schemeClr val="dk2"/>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43" name="Google Shape;443;p90"/>
          <p:cNvSpPr txBox="1"/>
          <p:nvPr>
            <p:ph idx="6" type="body"/>
          </p:nvPr>
        </p:nvSpPr>
        <p:spPr>
          <a:xfrm>
            <a:off x="0" y="3378568"/>
            <a:ext cx="2700600" cy="1245900"/>
          </a:xfrm>
          <a:prstGeom prst="rect">
            <a:avLst/>
          </a:prstGeom>
          <a:solidFill>
            <a:schemeClr val="accent1"/>
          </a:solidFill>
          <a:ln>
            <a:noFill/>
          </a:ln>
        </p:spPr>
        <p:txBody>
          <a:bodyPr anchorCtr="0" anchor="ctr" bIns="0" lIns="0" spcFirstLastPara="1" rIns="0" wrap="square" tIns="0">
            <a:noAutofit/>
          </a:bodyPr>
          <a:lstStyle>
            <a:lvl1pPr indent="-304800" lvl="0" marL="457200" algn="ctr">
              <a:lnSpc>
                <a:spcPct val="100000"/>
              </a:lnSpc>
              <a:spcBef>
                <a:spcPts val="200"/>
              </a:spcBef>
              <a:spcAft>
                <a:spcPts val="0"/>
              </a:spcAft>
              <a:buSzPts val="1200"/>
              <a:buFont typeface="Libre Franklin"/>
              <a:buChar char="•"/>
              <a:defRPr sz="1200">
                <a:solidFill>
                  <a:schemeClr val="lt1"/>
                </a:solidFill>
              </a:defRPr>
            </a:lvl1pPr>
            <a:lvl2pPr indent="-317500" lvl="1" marL="914400" algn="l">
              <a:lnSpc>
                <a:spcPct val="100000"/>
              </a:lnSpc>
              <a:spcBef>
                <a:spcPts val="300"/>
              </a:spcBef>
              <a:spcAft>
                <a:spcPts val="0"/>
              </a:spcAft>
              <a:buSzPts val="1400"/>
              <a:buChar char="•"/>
              <a:defRPr/>
            </a:lvl2pPr>
            <a:lvl3pPr indent="-228600" lvl="2" marL="1371600" algn="l">
              <a:lnSpc>
                <a:spcPct val="100000"/>
              </a:lnSpc>
              <a:spcBef>
                <a:spcPts val="300"/>
              </a:spcBef>
              <a:spcAft>
                <a:spcPts val="0"/>
              </a:spcAft>
              <a:buSzPts val="1400"/>
              <a:buNone/>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Char char="•"/>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44" name="Google Shape;444;p90"/>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5" name="Google Shape;445;p90"/>
          <p:cNvSpPr/>
          <p:nvPr>
            <p:ph idx="7" type="pic"/>
          </p:nvPr>
        </p:nvSpPr>
        <p:spPr>
          <a:xfrm>
            <a:off x="2700338" y="879475"/>
            <a:ext cx="3758100" cy="3744900"/>
          </a:xfrm>
          <a:prstGeom prst="rect">
            <a:avLst/>
          </a:prstGeom>
          <a:noFill/>
          <a:ln>
            <a:noFill/>
          </a:ln>
        </p:spPr>
      </p:sp>
      <p:cxnSp>
        <p:nvCxnSpPr>
          <p:cNvPr id="446" name="Google Shape;446;p90"/>
          <p:cNvCxnSpPr/>
          <p:nvPr/>
        </p:nvCxnSpPr>
        <p:spPr>
          <a:xfrm>
            <a:off x="6443663" y="2119209"/>
            <a:ext cx="2700337" cy="0"/>
          </a:xfrm>
          <a:prstGeom prst="straightConnector1">
            <a:avLst/>
          </a:prstGeom>
          <a:noFill/>
          <a:ln cap="flat" cmpd="sng" w="12700">
            <a:solidFill>
              <a:schemeClr val="lt1"/>
            </a:solidFill>
            <a:prstDash val="solid"/>
            <a:miter lim="800000"/>
            <a:headEnd len="sm" w="sm" type="none"/>
            <a:tailEnd len="sm" w="sm" type="none"/>
          </a:ln>
        </p:spPr>
      </p:cxnSp>
      <p:cxnSp>
        <p:nvCxnSpPr>
          <p:cNvPr id="447" name="Google Shape;447;p90"/>
          <p:cNvCxnSpPr/>
          <p:nvPr/>
        </p:nvCxnSpPr>
        <p:spPr>
          <a:xfrm>
            <a:off x="6443663" y="3371937"/>
            <a:ext cx="2700337" cy="0"/>
          </a:xfrm>
          <a:prstGeom prst="straightConnector1">
            <a:avLst/>
          </a:prstGeom>
          <a:noFill/>
          <a:ln cap="flat" cmpd="sng" w="12700">
            <a:solidFill>
              <a:schemeClr val="lt1"/>
            </a:solidFill>
            <a:prstDash val="solid"/>
            <a:miter lim="800000"/>
            <a:headEnd len="sm" w="sm" type="none"/>
            <a:tailEnd len="sm" w="sm" type="none"/>
          </a:ln>
        </p:spPr>
      </p:cxnSp>
      <p:cxnSp>
        <p:nvCxnSpPr>
          <p:cNvPr id="448" name="Google Shape;448;p90"/>
          <p:cNvCxnSpPr/>
          <p:nvPr/>
        </p:nvCxnSpPr>
        <p:spPr>
          <a:xfrm>
            <a:off x="-2857" y="2119209"/>
            <a:ext cx="2700337" cy="0"/>
          </a:xfrm>
          <a:prstGeom prst="straightConnector1">
            <a:avLst/>
          </a:prstGeom>
          <a:noFill/>
          <a:ln cap="flat" cmpd="sng" w="12700">
            <a:solidFill>
              <a:schemeClr val="lt1"/>
            </a:solidFill>
            <a:prstDash val="solid"/>
            <a:miter lim="800000"/>
            <a:headEnd len="sm" w="sm" type="none"/>
            <a:tailEnd len="sm" w="sm" type="none"/>
          </a:ln>
        </p:spPr>
      </p:cxnSp>
      <p:cxnSp>
        <p:nvCxnSpPr>
          <p:cNvPr id="449" name="Google Shape;449;p90"/>
          <p:cNvCxnSpPr/>
          <p:nvPr/>
        </p:nvCxnSpPr>
        <p:spPr>
          <a:xfrm>
            <a:off x="-2857" y="3371937"/>
            <a:ext cx="2700337" cy="0"/>
          </a:xfrm>
          <a:prstGeom prst="straightConnector1">
            <a:avLst/>
          </a:prstGeom>
          <a:noFill/>
          <a:ln cap="flat" cmpd="sng" w="12700">
            <a:solidFill>
              <a:schemeClr val="lt1"/>
            </a:solidFill>
            <a:prstDash val="solid"/>
            <a:miter lim="800000"/>
            <a:headEnd len="sm" w="sm" type="none"/>
            <a:tailEnd len="sm" w="sm" type="none"/>
          </a:ln>
        </p:spPr>
      </p:cxnSp>
      <p:sp>
        <p:nvSpPr>
          <p:cNvPr id="450" name="Google Shape;450;p90"/>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51" name="Google Shape;451;p90"/>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90"/>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p:cSld name="custom layout 12">
    <p:spTree>
      <p:nvGrpSpPr>
        <p:cNvPr id="453" name="Shape 453"/>
        <p:cNvGrpSpPr/>
        <p:nvPr/>
      </p:nvGrpSpPr>
      <p:grpSpPr>
        <a:xfrm>
          <a:off x="0" y="0"/>
          <a:ext cx="0" cy="0"/>
          <a:chOff x="0" y="0"/>
          <a:chExt cx="0" cy="0"/>
        </a:xfrm>
      </p:grpSpPr>
      <p:sp>
        <p:nvSpPr>
          <p:cNvPr id="454" name="Google Shape;454;p91"/>
          <p:cNvSpPr txBox="1"/>
          <p:nvPr>
            <p:ph idx="1" type="body"/>
          </p:nvPr>
        </p:nvSpPr>
        <p:spPr>
          <a:xfrm>
            <a:off x="3047996" y="1347787"/>
            <a:ext cx="3048000" cy="819000"/>
          </a:xfrm>
          <a:prstGeom prst="rect">
            <a:avLst/>
          </a:prstGeom>
          <a:solidFill>
            <a:srgbClr val="D8D8D8"/>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55" name="Google Shape;455;p91"/>
          <p:cNvSpPr txBox="1"/>
          <p:nvPr>
            <p:ph idx="2" type="body"/>
          </p:nvPr>
        </p:nvSpPr>
        <p:spPr>
          <a:xfrm>
            <a:off x="3047996" y="3805237"/>
            <a:ext cx="3048000" cy="819000"/>
          </a:xfrm>
          <a:prstGeom prst="rect">
            <a:avLst/>
          </a:prstGeom>
          <a:solidFill>
            <a:srgbClr val="D8D8D8"/>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56" name="Google Shape;456;p91"/>
          <p:cNvSpPr txBox="1"/>
          <p:nvPr>
            <p:ph idx="3" type="body"/>
          </p:nvPr>
        </p:nvSpPr>
        <p:spPr>
          <a:xfrm>
            <a:off x="3047996" y="2986087"/>
            <a:ext cx="3048000" cy="819000"/>
          </a:xfrm>
          <a:prstGeom prst="rect">
            <a:avLst/>
          </a:prstGeom>
          <a:solidFill>
            <a:srgbClr val="D8D8D8"/>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57" name="Google Shape;457;p91"/>
          <p:cNvSpPr txBox="1"/>
          <p:nvPr>
            <p:ph idx="4" type="body"/>
          </p:nvPr>
        </p:nvSpPr>
        <p:spPr>
          <a:xfrm>
            <a:off x="3047996" y="2166937"/>
            <a:ext cx="3048000" cy="819000"/>
          </a:xfrm>
          <a:prstGeom prst="rect">
            <a:avLst/>
          </a:prstGeom>
          <a:solidFill>
            <a:srgbClr val="D8D8D8"/>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58" name="Google Shape;458;p91"/>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9" name="Google Shape;459;p91"/>
          <p:cNvSpPr txBox="1"/>
          <p:nvPr>
            <p:ph idx="5" type="body"/>
          </p:nvPr>
        </p:nvSpPr>
        <p:spPr>
          <a:xfrm>
            <a:off x="-1" y="879475"/>
            <a:ext cx="9144000" cy="468300"/>
          </a:xfrm>
          <a:prstGeom prst="rect">
            <a:avLst/>
          </a:prstGeom>
          <a:solidFill>
            <a:schemeClr val="accent1"/>
          </a:solidFill>
          <a:ln>
            <a:noFill/>
          </a:ln>
        </p:spPr>
        <p:txBody>
          <a:bodyPr anchorCtr="0" anchor="ctr" bIns="0" lIns="27000" spcFirstLastPara="1" rIns="54000" wrap="square" tIns="0">
            <a:noAutofit/>
          </a:bodyPr>
          <a:lstStyle>
            <a:lvl1pPr indent="-228600" lvl="0" marL="457200" algn="l">
              <a:lnSpc>
                <a:spcPct val="100000"/>
              </a:lnSpc>
              <a:spcBef>
                <a:spcPts val="300"/>
              </a:spcBef>
              <a:spcAft>
                <a:spcPts val="0"/>
              </a:spcAft>
              <a:buSzPts val="1400"/>
              <a:buFont typeface="Libre Franklin Thin"/>
              <a:buNone/>
              <a:defRPr sz="14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60" name="Google Shape;460;p91"/>
          <p:cNvSpPr/>
          <p:nvPr>
            <p:ph idx="6" type="pic"/>
          </p:nvPr>
        </p:nvSpPr>
        <p:spPr>
          <a:xfrm>
            <a:off x="-1" y="1347788"/>
            <a:ext cx="3048000" cy="3276600"/>
          </a:xfrm>
          <a:prstGeom prst="rect">
            <a:avLst/>
          </a:prstGeom>
          <a:noFill/>
          <a:ln>
            <a:noFill/>
          </a:ln>
        </p:spPr>
      </p:sp>
      <p:sp>
        <p:nvSpPr>
          <p:cNvPr id="461" name="Google Shape;461;p91"/>
          <p:cNvSpPr/>
          <p:nvPr>
            <p:ph idx="7" type="pic"/>
          </p:nvPr>
        </p:nvSpPr>
        <p:spPr>
          <a:xfrm>
            <a:off x="6096004" y="1347787"/>
            <a:ext cx="3048000" cy="3276600"/>
          </a:xfrm>
          <a:prstGeom prst="rect">
            <a:avLst/>
          </a:prstGeom>
          <a:noFill/>
          <a:ln>
            <a:noFill/>
          </a:ln>
        </p:spPr>
      </p:sp>
      <p:cxnSp>
        <p:nvCxnSpPr>
          <p:cNvPr id="462" name="Google Shape;462;p91"/>
          <p:cNvCxnSpPr/>
          <p:nvPr/>
        </p:nvCxnSpPr>
        <p:spPr>
          <a:xfrm>
            <a:off x="3047996" y="2137497"/>
            <a:ext cx="3048000" cy="0"/>
          </a:xfrm>
          <a:prstGeom prst="straightConnector1">
            <a:avLst/>
          </a:prstGeom>
          <a:noFill/>
          <a:ln cap="flat" cmpd="sng" w="12700">
            <a:solidFill>
              <a:schemeClr val="lt1"/>
            </a:solidFill>
            <a:prstDash val="solid"/>
            <a:miter lim="800000"/>
            <a:headEnd len="sm" w="sm" type="none"/>
            <a:tailEnd len="sm" w="sm" type="none"/>
          </a:ln>
        </p:spPr>
      </p:cxnSp>
      <p:cxnSp>
        <p:nvCxnSpPr>
          <p:cNvPr id="463" name="Google Shape;463;p91"/>
          <p:cNvCxnSpPr/>
          <p:nvPr/>
        </p:nvCxnSpPr>
        <p:spPr>
          <a:xfrm>
            <a:off x="3047996" y="2987889"/>
            <a:ext cx="3048000" cy="0"/>
          </a:xfrm>
          <a:prstGeom prst="straightConnector1">
            <a:avLst/>
          </a:prstGeom>
          <a:noFill/>
          <a:ln cap="flat" cmpd="sng" w="12700">
            <a:solidFill>
              <a:schemeClr val="lt1"/>
            </a:solidFill>
            <a:prstDash val="solid"/>
            <a:miter lim="800000"/>
            <a:headEnd len="sm" w="sm" type="none"/>
            <a:tailEnd len="sm" w="sm" type="none"/>
          </a:ln>
        </p:spPr>
      </p:cxnSp>
      <p:cxnSp>
        <p:nvCxnSpPr>
          <p:cNvPr id="464" name="Google Shape;464;p91"/>
          <p:cNvCxnSpPr/>
          <p:nvPr/>
        </p:nvCxnSpPr>
        <p:spPr>
          <a:xfrm>
            <a:off x="3047996" y="3810849"/>
            <a:ext cx="3048000" cy="0"/>
          </a:xfrm>
          <a:prstGeom prst="straightConnector1">
            <a:avLst/>
          </a:prstGeom>
          <a:noFill/>
          <a:ln cap="flat" cmpd="sng" w="12700">
            <a:solidFill>
              <a:schemeClr val="lt1"/>
            </a:solidFill>
            <a:prstDash val="solid"/>
            <a:miter lim="800000"/>
            <a:headEnd len="sm" w="sm" type="none"/>
            <a:tailEnd len="sm" w="sm" type="none"/>
          </a:ln>
        </p:spPr>
      </p:cxnSp>
      <p:sp>
        <p:nvSpPr>
          <p:cNvPr id="465" name="Google Shape;465;p91"/>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66" name="Google Shape;466;p91"/>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7" name="Google Shape;467;p91"/>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Cell">
    <p:spTree>
      <p:nvGrpSpPr>
        <p:cNvPr id="42" name="Shape 42"/>
        <p:cNvGrpSpPr/>
        <p:nvPr/>
      </p:nvGrpSpPr>
      <p:grpSpPr>
        <a:xfrm>
          <a:off x="0" y="0"/>
          <a:ext cx="0" cy="0"/>
          <a:chOff x="0" y="0"/>
          <a:chExt cx="0" cy="0"/>
        </a:xfrm>
      </p:grpSpPr>
      <p:pic>
        <p:nvPicPr>
          <p:cNvPr id="43" name="Google Shape;43;p47"/>
          <p:cNvPicPr preferRelativeResize="0"/>
          <p:nvPr/>
        </p:nvPicPr>
        <p:blipFill rotWithShape="1">
          <a:blip r:embed="rId2">
            <a:alphaModFix/>
          </a:blip>
          <a:srcRect b="0" l="49" r="49" t="0"/>
          <a:stretch/>
        </p:blipFill>
        <p:spPr>
          <a:xfrm>
            <a:off x="4862485" y="-5821"/>
            <a:ext cx="4281515" cy="3289111"/>
          </a:xfrm>
          <a:prstGeom prst="rect">
            <a:avLst/>
          </a:prstGeom>
          <a:noFill/>
          <a:ln>
            <a:noFill/>
          </a:ln>
        </p:spPr>
      </p:pic>
      <p:pic>
        <p:nvPicPr>
          <p:cNvPr id="44" name="Google Shape;44;p47"/>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45" name="Google Shape;45;p47"/>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46" name="Google Shape;46;p47"/>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47" name="Google Shape;47;p47"/>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48" name="Google Shape;48;p47"/>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49" name="Google Shape;49;p47"/>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50" name="Google Shape;50;p47"/>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custom layout 13">
    <p:spTree>
      <p:nvGrpSpPr>
        <p:cNvPr id="468" name="Shape 468"/>
        <p:cNvGrpSpPr/>
        <p:nvPr/>
      </p:nvGrpSpPr>
      <p:grpSpPr>
        <a:xfrm>
          <a:off x="0" y="0"/>
          <a:ext cx="0" cy="0"/>
          <a:chOff x="0" y="0"/>
          <a:chExt cx="0" cy="0"/>
        </a:xfrm>
      </p:grpSpPr>
      <p:sp>
        <p:nvSpPr>
          <p:cNvPr id="469" name="Google Shape;469;p92"/>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92"/>
          <p:cNvSpPr/>
          <p:nvPr>
            <p:ph idx="2" type="pic"/>
          </p:nvPr>
        </p:nvSpPr>
        <p:spPr>
          <a:xfrm>
            <a:off x="5039917" y="879475"/>
            <a:ext cx="4104000" cy="3744900"/>
          </a:xfrm>
          <a:prstGeom prst="rect">
            <a:avLst/>
          </a:prstGeom>
          <a:noFill/>
          <a:ln>
            <a:noFill/>
          </a:ln>
        </p:spPr>
      </p:sp>
      <p:sp>
        <p:nvSpPr>
          <p:cNvPr id="471" name="Google Shape;471;p92"/>
          <p:cNvSpPr txBox="1"/>
          <p:nvPr>
            <p:ph idx="1" type="body"/>
          </p:nvPr>
        </p:nvSpPr>
        <p:spPr>
          <a:xfrm>
            <a:off x="1" y="879475"/>
            <a:ext cx="2700300" cy="1872000"/>
          </a:xfrm>
          <a:prstGeom prst="rect">
            <a:avLst/>
          </a:prstGeom>
          <a:solidFill>
            <a:srgbClr val="D8D8D8"/>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dk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72" name="Google Shape;472;p92"/>
          <p:cNvSpPr txBox="1"/>
          <p:nvPr>
            <p:ph idx="3" type="body"/>
          </p:nvPr>
        </p:nvSpPr>
        <p:spPr>
          <a:xfrm>
            <a:off x="0" y="2752344"/>
            <a:ext cx="2700300" cy="1872000"/>
          </a:xfrm>
          <a:prstGeom prst="rect">
            <a:avLst/>
          </a:prstGeom>
          <a:solidFill>
            <a:schemeClr val="lt2"/>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73" name="Google Shape;473;p92"/>
          <p:cNvSpPr/>
          <p:nvPr>
            <p:ph idx="4" type="pic"/>
          </p:nvPr>
        </p:nvSpPr>
        <p:spPr>
          <a:xfrm>
            <a:off x="2700338" y="895692"/>
            <a:ext cx="2339700" cy="1855800"/>
          </a:xfrm>
          <a:prstGeom prst="rect">
            <a:avLst/>
          </a:prstGeom>
          <a:noFill/>
          <a:ln>
            <a:noFill/>
          </a:ln>
        </p:spPr>
      </p:sp>
      <p:sp>
        <p:nvSpPr>
          <p:cNvPr id="474" name="Google Shape;474;p92"/>
          <p:cNvSpPr/>
          <p:nvPr>
            <p:ph idx="5" type="pic"/>
          </p:nvPr>
        </p:nvSpPr>
        <p:spPr>
          <a:xfrm>
            <a:off x="2700338" y="2768544"/>
            <a:ext cx="2339700" cy="1855800"/>
          </a:xfrm>
          <a:prstGeom prst="rect">
            <a:avLst/>
          </a:prstGeom>
          <a:noFill/>
          <a:ln>
            <a:noFill/>
          </a:ln>
        </p:spPr>
      </p:sp>
      <p:sp>
        <p:nvSpPr>
          <p:cNvPr id="475" name="Google Shape;475;p92"/>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76" name="Google Shape;476;p92"/>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7" name="Google Shape;477;p92"/>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custom layout 15">
    <p:spTree>
      <p:nvGrpSpPr>
        <p:cNvPr id="478" name="Shape 478"/>
        <p:cNvGrpSpPr/>
        <p:nvPr/>
      </p:nvGrpSpPr>
      <p:grpSpPr>
        <a:xfrm>
          <a:off x="0" y="0"/>
          <a:ext cx="0" cy="0"/>
          <a:chOff x="0" y="0"/>
          <a:chExt cx="0" cy="0"/>
        </a:xfrm>
      </p:grpSpPr>
      <p:sp>
        <p:nvSpPr>
          <p:cNvPr id="479" name="Google Shape;479;p93"/>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93"/>
          <p:cNvSpPr txBox="1"/>
          <p:nvPr>
            <p:ph idx="1" type="body"/>
          </p:nvPr>
        </p:nvSpPr>
        <p:spPr>
          <a:xfrm>
            <a:off x="1350169" y="879480"/>
            <a:ext cx="1350300" cy="124830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81" name="Google Shape;481;p93"/>
          <p:cNvSpPr/>
          <p:nvPr>
            <p:ph idx="2" type="pic"/>
          </p:nvPr>
        </p:nvSpPr>
        <p:spPr>
          <a:xfrm>
            <a:off x="2700337" y="895696"/>
            <a:ext cx="3743400" cy="3728700"/>
          </a:xfrm>
          <a:prstGeom prst="rect">
            <a:avLst/>
          </a:prstGeom>
          <a:noFill/>
          <a:ln>
            <a:noFill/>
          </a:ln>
        </p:spPr>
      </p:sp>
      <p:sp>
        <p:nvSpPr>
          <p:cNvPr id="482" name="Google Shape;482;p93"/>
          <p:cNvSpPr txBox="1"/>
          <p:nvPr>
            <p:ph idx="3" type="body"/>
          </p:nvPr>
        </p:nvSpPr>
        <p:spPr>
          <a:xfrm>
            <a:off x="1" y="879480"/>
            <a:ext cx="1350300" cy="1248300"/>
          </a:xfrm>
          <a:prstGeom prst="rect">
            <a:avLst/>
          </a:prstGeom>
          <a:solidFill>
            <a:schemeClr val="accent1"/>
          </a:solidFill>
          <a:ln>
            <a:noFill/>
          </a:ln>
        </p:spPr>
        <p:txBody>
          <a:bodyPr anchorCtr="0" anchor="ctr" bIns="0" lIns="0" spcFirstLastPara="1" rIns="0" wrap="square" tIns="0">
            <a:noAutofit/>
          </a:bodyPr>
          <a:lstStyle>
            <a:lvl1pPr indent="-285750" lvl="0" marL="457200" algn="ctr">
              <a:lnSpc>
                <a:spcPct val="100000"/>
              </a:lnSpc>
              <a:spcBef>
                <a:spcPts val="200"/>
              </a:spcBef>
              <a:spcAft>
                <a:spcPts val="0"/>
              </a:spcAft>
              <a:buSzPts val="900"/>
              <a:buFont typeface="Libre Franklin"/>
              <a:buChar char="•"/>
              <a:defRPr sz="1200">
                <a:solidFill>
                  <a:schemeClr val="lt1"/>
                </a:solidFill>
              </a:defRPr>
            </a:lvl1pPr>
            <a:lvl2pPr indent="-317500" lvl="1" marL="914400" algn="l">
              <a:lnSpc>
                <a:spcPct val="100000"/>
              </a:lnSpc>
              <a:spcBef>
                <a:spcPts val="300"/>
              </a:spcBef>
              <a:spcAft>
                <a:spcPts val="0"/>
              </a:spcAft>
              <a:buSzPts val="1400"/>
              <a:buChar char="•"/>
              <a:defRPr/>
            </a:lvl2pPr>
            <a:lvl3pPr indent="-228600" lvl="2" marL="1371600" algn="l">
              <a:lnSpc>
                <a:spcPct val="100000"/>
              </a:lnSpc>
              <a:spcBef>
                <a:spcPts val="300"/>
              </a:spcBef>
              <a:spcAft>
                <a:spcPts val="0"/>
              </a:spcAft>
              <a:buSzPts val="1400"/>
              <a:buNone/>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Char char="•"/>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83" name="Google Shape;483;p93"/>
          <p:cNvSpPr txBox="1"/>
          <p:nvPr>
            <p:ph idx="4" type="body"/>
          </p:nvPr>
        </p:nvSpPr>
        <p:spPr>
          <a:xfrm>
            <a:off x="1350169" y="2127784"/>
            <a:ext cx="1350300" cy="1248300"/>
          </a:xfrm>
          <a:prstGeom prst="rect">
            <a:avLst/>
          </a:prstGeom>
          <a:solidFill>
            <a:schemeClr val="dk2"/>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84" name="Google Shape;484;p93"/>
          <p:cNvSpPr txBox="1"/>
          <p:nvPr>
            <p:ph idx="5" type="body"/>
          </p:nvPr>
        </p:nvSpPr>
        <p:spPr>
          <a:xfrm>
            <a:off x="1" y="2127785"/>
            <a:ext cx="1350300" cy="1248300"/>
          </a:xfrm>
          <a:prstGeom prst="rect">
            <a:avLst/>
          </a:prstGeom>
          <a:solidFill>
            <a:schemeClr val="dk2"/>
          </a:solidFill>
          <a:ln>
            <a:noFill/>
          </a:ln>
        </p:spPr>
        <p:txBody>
          <a:bodyPr anchorCtr="0" anchor="ctr" bIns="0" lIns="0" spcFirstLastPara="1" rIns="0" wrap="square" tIns="0">
            <a:noAutofit/>
          </a:bodyPr>
          <a:lstStyle>
            <a:lvl1pPr indent="-285750" lvl="0" marL="457200" algn="ctr">
              <a:lnSpc>
                <a:spcPct val="100000"/>
              </a:lnSpc>
              <a:spcBef>
                <a:spcPts val="200"/>
              </a:spcBef>
              <a:spcAft>
                <a:spcPts val="0"/>
              </a:spcAft>
              <a:buSzPts val="900"/>
              <a:buFont typeface="Libre Franklin"/>
              <a:buChar char="•"/>
              <a:defRPr sz="1200">
                <a:solidFill>
                  <a:schemeClr val="lt1"/>
                </a:solidFill>
              </a:defRPr>
            </a:lvl1pPr>
            <a:lvl2pPr indent="-317500" lvl="1" marL="914400" algn="l">
              <a:lnSpc>
                <a:spcPct val="100000"/>
              </a:lnSpc>
              <a:spcBef>
                <a:spcPts val="300"/>
              </a:spcBef>
              <a:spcAft>
                <a:spcPts val="0"/>
              </a:spcAft>
              <a:buSzPts val="1400"/>
              <a:buChar char="•"/>
              <a:defRPr/>
            </a:lvl2pPr>
            <a:lvl3pPr indent="-228600" lvl="2" marL="1371600" algn="l">
              <a:lnSpc>
                <a:spcPct val="100000"/>
              </a:lnSpc>
              <a:spcBef>
                <a:spcPts val="300"/>
              </a:spcBef>
              <a:spcAft>
                <a:spcPts val="0"/>
              </a:spcAft>
              <a:buSzPts val="1400"/>
              <a:buNone/>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Char char="•"/>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85" name="Google Shape;485;p93"/>
          <p:cNvSpPr txBox="1"/>
          <p:nvPr>
            <p:ph idx="6" type="body"/>
          </p:nvPr>
        </p:nvSpPr>
        <p:spPr>
          <a:xfrm>
            <a:off x="1350169" y="3376088"/>
            <a:ext cx="1350300" cy="124830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86" name="Google Shape;486;p93"/>
          <p:cNvSpPr txBox="1"/>
          <p:nvPr>
            <p:ph idx="7" type="body"/>
          </p:nvPr>
        </p:nvSpPr>
        <p:spPr>
          <a:xfrm>
            <a:off x="1" y="3376089"/>
            <a:ext cx="1350300" cy="1248300"/>
          </a:xfrm>
          <a:prstGeom prst="rect">
            <a:avLst/>
          </a:prstGeom>
          <a:solidFill>
            <a:schemeClr val="accent1"/>
          </a:solidFill>
          <a:ln>
            <a:noFill/>
          </a:ln>
        </p:spPr>
        <p:txBody>
          <a:bodyPr anchorCtr="0" anchor="ctr" bIns="0" lIns="0" spcFirstLastPara="1" rIns="0" wrap="square" tIns="0">
            <a:noAutofit/>
          </a:bodyPr>
          <a:lstStyle>
            <a:lvl1pPr indent="-285750" lvl="0" marL="457200" algn="ctr">
              <a:lnSpc>
                <a:spcPct val="100000"/>
              </a:lnSpc>
              <a:spcBef>
                <a:spcPts val="200"/>
              </a:spcBef>
              <a:spcAft>
                <a:spcPts val="0"/>
              </a:spcAft>
              <a:buSzPts val="900"/>
              <a:buFont typeface="Libre Franklin"/>
              <a:buChar char="•"/>
              <a:defRPr sz="1200">
                <a:solidFill>
                  <a:schemeClr val="lt1"/>
                </a:solidFill>
              </a:defRPr>
            </a:lvl1pPr>
            <a:lvl2pPr indent="-317500" lvl="1" marL="914400" algn="l">
              <a:lnSpc>
                <a:spcPct val="100000"/>
              </a:lnSpc>
              <a:spcBef>
                <a:spcPts val="300"/>
              </a:spcBef>
              <a:spcAft>
                <a:spcPts val="0"/>
              </a:spcAft>
              <a:buSzPts val="1400"/>
              <a:buChar char="•"/>
              <a:defRPr/>
            </a:lvl2pPr>
            <a:lvl3pPr indent="-228600" lvl="2" marL="1371600" algn="l">
              <a:lnSpc>
                <a:spcPct val="100000"/>
              </a:lnSpc>
              <a:spcBef>
                <a:spcPts val="300"/>
              </a:spcBef>
              <a:spcAft>
                <a:spcPts val="0"/>
              </a:spcAft>
              <a:buSzPts val="1400"/>
              <a:buNone/>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Char char="•"/>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87" name="Google Shape;487;p93"/>
          <p:cNvSpPr txBox="1"/>
          <p:nvPr>
            <p:ph idx="8" type="body"/>
          </p:nvPr>
        </p:nvSpPr>
        <p:spPr>
          <a:xfrm>
            <a:off x="7793832" y="879476"/>
            <a:ext cx="1350300" cy="1872000"/>
          </a:xfrm>
          <a:prstGeom prst="rect">
            <a:avLst/>
          </a:prstGeom>
          <a:solidFill>
            <a:schemeClr val="accent1"/>
          </a:solidFill>
          <a:ln>
            <a:noFill/>
          </a:ln>
        </p:spPr>
        <p:txBody>
          <a:bodyPr anchorCtr="0" anchor="ctr" bIns="0" lIns="0" spcFirstLastPara="1" rIns="0" wrap="square" tIns="0">
            <a:noAutofit/>
          </a:bodyPr>
          <a:lstStyle>
            <a:lvl1pPr indent="-285750" lvl="0" marL="457200" algn="ctr">
              <a:lnSpc>
                <a:spcPct val="100000"/>
              </a:lnSpc>
              <a:spcBef>
                <a:spcPts val="200"/>
              </a:spcBef>
              <a:spcAft>
                <a:spcPts val="0"/>
              </a:spcAft>
              <a:buClr>
                <a:srgbClr val="529A43"/>
              </a:buClr>
              <a:buSzPts val="900"/>
              <a:buFont typeface="Libre Franklin"/>
              <a:buChar char="•"/>
              <a:defRPr sz="1200">
                <a:solidFill>
                  <a:schemeClr val="lt1"/>
                </a:solidFill>
              </a:defRPr>
            </a:lvl1pPr>
            <a:lvl2pPr indent="-304800" lvl="1" marL="914400" algn="l">
              <a:lnSpc>
                <a:spcPct val="100000"/>
              </a:lnSpc>
              <a:spcBef>
                <a:spcPts val="200"/>
              </a:spcBef>
              <a:spcAft>
                <a:spcPts val="0"/>
              </a:spcAft>
              <a:buClr>
                <a:srgbClr val="529A43"/>
              </a:buClr>
              <a:buSzPts val="1200"/>
              <a:buChar char="•"/>
              <a:defRPr sz="1200">
                <a:solidFill>
                  <a:srgbClr val="000000"/>
                </a:solidFill>
              </a:defRPr>
            </a:lvl2pPr>
            <a:lvl3pPr indent="-228600" lvl="2" marL="1371600" algn="l">
              <a:lnSpc>
                <a:spcPct val="100000"/>
              </a:lnSpc>
              <a:spcBef>
                <a:spcPts val="400"/>
              </a:spcBef>
              <a:spcAft>
                <a:spcPts val="0"/>
              </a:spcAft>
              <a:buClr>
                <a:srgbClr val="529A43"/>
              </a:buClr>
              <a:buSzPts val="2000"/>
              <a:buNone/>
              <a:defRPr sz="2000">
                <a:solidFill>
                  <a:srgbClr val="000000"/>
                </a:solidFill>
              </a:defRPr>
            </a:lvl3pPr>
            <a:lvl4pPr indent="-342900" lvl="3" marL="1828800" algn="l">
              <a:lnSpc>
                <a:spcPct val="100000"/>
              </a:lnSpc>
              <a:spcBef>
                <a:spcPts val="400"/>
              </a:spcBef>
              <a:spcAft>
                <a:spcPts val="0"/>
              </a:spcAft>
              <a:buClr>
                <a:srgbClr val="529A43"/>
              </a:buClr>
              <a:buSzPts val="1800"/>
              <a:buChar char="•"/>
              <a:defRPr sz="1800">
                <a:solidFill>
                  <a:srgbClr val="000000"/>
                </a:solidFill>
              </a:defRPr>
            </a:lvl4pPr>
            <a:lvl5pPr indent="-342900" lvl="4" marL="2286000" algn="l">
              <a:lnSpc>
                <a:spcPct val="100000"/>
              </a:lnSpc>
              <a:spcBef>
                <a:spcPts val="400"/>
              </a:spcBef>
              <a:spcAft>
                <a:spcPts val="0"/>
              </a:spcAft>
              <a:buClr>
                <a:srgbClr val="529A43"/>
              </a:buClr>
              <a:buSzPts val="1800"/>
              <a:buChar char="•"/>
              <a:defRPr sz="1800">
                <a:solidFill>
                  <a:srgbClr val="000000"/>
                </a:solidFill>
              </a:defRPr>
            </a:lvl5pPr>
            <a:lvl6pPr indent="-342900" lvl="5" marL="2743200" algn="l">
              <a:lnSpc>
                <a:spcPct val="100000"/>
              </a:lnSpc>
              <a:spcBef>
                <a:spcPts val="400"/>
              </a:spcBef>
              <a:spcAft>
                <a:spcPts val="0"/>
              </a:spcAft>
              <a:buSzPts val="1800"/>
              <a:buChar char="•"/>
              <a:defRPr sz="1800"/>
            </a:lvl6pPr>
            <a:lvl7pPr indent="-342900" lvl="6" marL="3200400" algn="l">
              <a:lnSpc>
                <a:spcPct val="100000"/>
              </a:lnSpc>
              <a:spcBef>
                <a:spcPts val="400"/>
              </a:spcBef>
              <a:spcAft>
                <a:spcPts val="0"/>
              </a:spcAft>
              <a:buSzPts val="1800"/>
              <a:buChar char="•"/>
              <a:defRPr sz="1800"/>
            </a:lvl7pPr>
            <a:lvl8pPr indent="-342900" lvl="7" marL="3657600" algn="l">
              <a:lnSpc>
                <a:spcPct val="100000"/>
              </a:lnSpc>
              <a:spcBef>
                <a:spcPts val="400"/>
              </a:spcBef>
              <a:spcAft>
                <a:spcPts val="0"/>
              </a:spcAft>
              <a:buSzPts val="1800"/>
              <a:buChar char="•"/>
              <a:defRPr sz="1800"/>
            </a:lvl8pPr>
            <a:lvl9pPr indent="-342900" lvl="8" marL="4114800" algn="l">
              <a:lnSpc>
                <a:spcPct val="100000"/>
              </a:lnSpc>
              <a:spcBef>
                <a:spcPts val="400"/>
              </a:spcBef>
              <a:spcAft>
                <a:spcPts val="0"/>
              </a:spcAft>
              <a:buSzPts val="1800"/>
              <a:buChar char="•"/>
              <a:defRPr sz="1800"/>
            </a:lvl9pPr>
          </a:lstStyle>
          <a:p/>
        </p:txBody>
      </p:sp>
      <p:sp>
        <p:nvSpPr>
          <p:cNvPr id="488" name="Google Shape;488;p93"/>
          <p:cNvSpPr txBox="1"/>
          <p:nvPr>
            <p:ph idx="9" type="body"/>
          </p:nvPr>
        </p:nvSpPr>
        <p:spPr>
          <a:xfrm>
            <a:off x="7793832" y="2763758"/>
            <a:ext cx="1350300" cy="1860600"/>
          </a:xfrm>
          <a:prstGeom prst="rect">
            <a:avLst/>
          </a:prstGeom>
          <a:solidFill>
            <a:schemeClr val="dk2"/>
          </a:solidFill>
          <a:ln>
            <a:noFill/>
          </a:ln>
        </p:spPr>
        <p:txBody>
          <a:bodyPr anchorCtr="0" anchor="ctr" bIns="0" lIns="0" spcFirstLastPara="1" rIns="0" wrap="square" tIns="0">
            <a:noAutofit/>
          </a:bodyPr>
          <a:lstStyle>
            <a:lvl1pPr indent="-285750" lvl="0" marL="457200" algn="ctr">
              <a:lnSpc>
                <a:spcPct val="100000"/>
              </a:lnSpc>
              <a:spcBef>
                <a:spcPts val="200"/>
              </a:spcBef>
              <a:spcAft>
                <a:spcPts val="0"/>
              </a:spcAft>
              <a:buSzPts val="900"/>
              <a:buFont typeface="Libre Franklin"/>
              <a:buChar char="•"/>
              <a:defRPr sz="1200">
                <a:solidFill>
                  <a:schemeClr val="lt1"/>
                </a:solidFill>
              </a:defRPr>
            </a:lvl1pPr>
            <a:lvl2pPr indent="-317500" lvl="1" marL="914400" algn="l">
              <a:lnSpc>
                <a:spcPct val="100000"/>
              </a:lnSpc>
              <a:spcBef>
                <a:spcPts val="300"/>
              </a:spcBef>
              <a:spcAft>
                <a:spcPts val="0"/>
              </a:spcAft>
              <a:buSzPts val="1400"/>
              <a:buChar char="•"/>
              <a:defRPr/>
            </a:lvl2pPr>
            <a:lvl3pPr indent="-228600" lvl="2" marL="1371600" algn="l">
              <a:lnSpc>
                <a:spcPct val="100000"/>
              </a:lnSpc>
              <a:spcBef>
                <a:spcPts val="300"/>
              </a:spcBef>
              <a:spcAft>
                <a:spcPts val="0"/>
              </a:spcAft>
              <a:buSzPts val="1400"/>
              <a:buNone/>
              <a:defRPr/>
            </a:lvl3pPr>
            <a:lvl4pPr indent="-317500" lvl="3" marL="1828800" algn="l">
              <a:lnSpc>
                <a:spcPct val="100000"/>
              </a:lnSpc>
              <a:spcBef>
                <a:spcPts val="300"/>
              </a:spcBef>
              <a:spcAft>
                <a:spcPts val="0"/>
              </a:spcAft>
              <a:buSzPts val="1400"/>
              <a:buChar char="•"/>
              <a:defRPr/>
            </a:lvl4pPr>
            <a:lvl5pPr indent="-317500" lvl="4" marL="2286000" algn="l">
              <a:lnSpc>
                <a:spcPct val="100000"/>
              </a:lnSpc>
              <a:spcBef>
                <a:spcPts val="300"/>
              </a:spcBef>
              <a:spcAft>
                <a:spcPts val="0"/>
              </a:spcAft>
              <a:buSzPts val="1400"/>
              <a:buChar char="•"/>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89" name="Google Shape;489;p93"/>
          <p:cNvSpPr txBox="1"/>
          <p:nvPr>
            <p:ph idx="13" type="body"/>
          </p:nvPr>
        </p:nvSpPr>
        <p:spPr>
          <a:xfrm>
            <a:off x="6443662" y="879476"/>
            <a:ext cx="1350300" cy="1872000"/>
          </a:xfrm>
          <a:prstGeom prst="rect">
            <a:avLst/>
          </a:prstGeom>
          <a:solidFill>
            <a:schemeClr val="accent1"/>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90" name="Google Shape;490;p93"/>
          <p:cNvSpPr txBox="1"/>
          <p:nvPr>
            <p:ph idx="14" type="body"/>
          </p:nvPr>
        </p:nvSpPr>
        <p:spPr>
          <a:xfrm>
            <a:off x="6443662" y="2763758"/>
            <a:ext cx="1350300" cy="1860600"/>
          </a:xfrm>
          <a:prstGeom prst="rect">
            <a:avLst/>
          </a:prstGeom>
          <a:solidFill>
            <a:schemeClr val="dk2"/>
          </a:solidFill>
          <a:ln>
            <a:noFill/>
          </a:ln>
        </p:spPr>
        <p:txBody>
          <a:bodyPr anchorCtr="0" anchor="ctr" bIns="0" lIns="0" spcFirstLastPara="1" rIns="0" wrap="square" tIns="0">
            <a:noAutofit/>
          </a:bodyPr>
          <a:lstStyle>
            <a:lvl1pPr indent="-228600" lvl="0" marL="457200" algn="ctr">
              <a:lnSpc>
                <a:spcPct val="100000"/>
              </a:lnSpc>
              <a:spcBef>
                <a:spcPts val="200"/>
              </a:spcBef>
              <a:spcAft>
                <a:spcPts val="0"/>
              </a:spcAft>
              <a:buSzPts val="1200"/>
              <a:buFont typeface="Libre Franklin"/>
              <a:buNone/>
              <a:defRPr sz="1200">
                <a:solidFill>
                  <a:schemeClr val="lt1"/>
                </a:solidFill>
                <a:latin typeface="Arial"/>
                <a:ea typeface="Arial"/>
                <a:cs typeface="Arial"/>
                <a:sym typeface="Arial"/>
              </a:defRPr>
            </a:lvl1pPr>
            <a:lvl2pPr indent="-336550" lvl="1" marL="914400" algn="l">
              <a:lnSpc>
                <a:spcPct val="100000"/>
              </a:lnSpc>
              <a:spcBef>
                <a:spcPts val="300"/>
              </a:spcBef>
              <a:spcAft>
                <a:spcPts val="0"/>
              </a:spcAft>
              <a:buSzPts val="1700"/>
              <a:buChar char="•"/>
              <a:defRPr sz="1700">
                <a:solidFill>
                  <a:schemeClr val="lt1"/>
                </a:solidFill>
              </a:defRPr>
            </a:lvl2pPr>
            <a:lvl3pPr indent="-228600" lvl="2" marL="1371600" algn="l">
              <a:lnSpc>
                <a:spcPct val="100000"/>
              </a:lnSpc>
              <a:spcBef>
                <a:spcPts val="300"/>
              </a:spcBef>
              <a:spcAft>
                <a:spcPts val="0"/>
              </a:spcAft>
              <a:buSzPts val="1700"/>
              <a:buNone/>
              <a:defRPr sz="1700">
                <a:solidFill>
                  <a:schemeClr val="lt1"/>
                </a:solidFill>
              </a:defRPr>
            </a:lvl3pPr>
            <a:lvl4pPr indent="-336550" lvl="3" marL="1828800" algn="l">
              <a:lnSpc>
                <a:spcPct val="100000"/>
              </a:lnSpc>
              <a:spcBef>
                <a:spcPts val="300"/>
              </a:spcBef>
              <a:spcAft>
                <a:spcPts val="0"/>
              </a:spcAft>
              <a:buSzPts val="1700"/>
              <a:buChar char="•"/>
              <a:defRPr sz="1700">
                <a:solidFill>
                  <a:schemeClr val="lt1"/>
                </a:solidFill>
              </a:defRPr>
            </a:lvl4pPr>
            <a:lvl5pPr indent="-336550" lvl="4" marL="2286000" algn="l">
              <a:lnSpc>
                <a:spcPct val="100000"/>
              </a:lnSpc>
              <a:spcBef>
                <a:spcPts val="300"/>
              </a:spcBef>
              <a:spcAft>
                <a:spcPts val="0"/>
              </a:spcAft>
              <a:buSzPts val="1700"/>
              <a:buChar char="•"/>
              <a:defRPr sz="1700">
                <a:solidFill>
                  <a:schemeClr val="lt1"/>
                </a:solidFill>
              </a:defRPr>
            </a:lvl5pPr>
            <a:lvl6pPr indent="-317500" lvl="5" marL="2743200" algn="l">
              <a:lnSpc>
                <a:spcPct val="100000"/>
              </a:lnSpc>
              <a:spcBef>
                <a:spcPts val="300"/>
              </a:spcBef>
              <a:spcAft>
                <a:spcPts val="0"/>
              </a:spcAft>
              <a:buSzPts val="1400"/>
              <a:buChar char="•"/>
              <a:defRPr/>
            </a:lvl6pPr>
            <a:lvl7pPr indent="-317500" lvl="6" marL="3200400" algn="l">
              <a:lnSpc>
                <a:spcPct val="100000"/>
              </a:lnSpc>
              <a:spcBef>
                <a:spcPts val="300"/>
              </a:spcBef>
              <a:spcAft>
                <a:spcPts val="0"/>
              </a:spcAft>
              <a:buSzPts val="1400"/>
              <a:buChar char="•"/>
              <a:defRPr/>
            </a:lvl7pPr>
            <a:lvl8pPr indent="-317500" lvl="7" marL="3657600" algn="l">
              <a:lnSpc>
                <a:spcPct val="100000"/>
              </a:lnSpc>
              <a:spcBef>
                <a:spcPts val="300"/>
              </a:spcBef>
              <a:spcAft>
                <a:spcPts val="0"/>
              </a:spcAft>
              <a:buSzPts val="1400"/>
              <a:buChar char="•"/>
              <a:defRPr/>
            </a:lvl8pPr>
            <a:lvl9pPr indent="-317500" lvl="8" marL="4114800" algn="l">
              <a:lnSpc>
                <a:spcPct val="100000"/>
              </a:lnSpc>
              <a:spcBef>
                <a:spcPts val="300"/>
              </a:spcBef>
              <a:spcAft>
                <a:spcPts val="0"/>
              </a:spcAft>
              <a:buSzPts val="1400"/>
              <a:buChar char="•"/>
              <a:defRPr/>
            </a:lvl9pPr>
          </a:lstStyle>
          <a:p/>
        </p:txBody>
      </p:sp>
      <p:sp>
        <p:nvSpPr>
          <p:cNvPr id="491" name="Google Shape;491;p93"/>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92" name="Google Shape;492;p93"/>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p93"/>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6">
  <p:cSld name="custom layout 16">
    <p:spTree>
      <p:nvGrpSpPr>
        <p:cNvPr id="494" name="Shape 494"/>
        <p:cNvGrpSpPr/>
        <p:nvPr/>
      </p:nvGrpSpPr>
      <p:grpSpPr>
        <a:xfrm>
          <a:off x="0" y="0"/>
          <a:ext cx="0" cy="0"/>
          <a:chOff x="0" y="0"/>
          <a:chExt cx="0" cy="0"/>
        </a:xfrm>
      </p:grpSpPr>
      <p:sp>
        <p:nvSpPr>
          <p:cNvPr id="495" name="Google Shape;495;p94"/>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6" name="Google Shape;496;p94"/>
          <p:cNvSpPr/>
          <p:nvPr>
            <p:ph idx="2" type="pic"/>
          </p:nvPr>
        </p:nvSpPr>
        <p:spPr>
          <a:xfrm>
            <a:off x="5962650" y="898538"/>
            <a:ext cx="3181387" cy="3744900"/>
          </a:xfrm>
          <a:prstGeom prst="rect">
            <a:avLst/>
          </a:prstGeom>
          <a:noFill/>
          <a:ln>
            <a:noFill/>
          </a:ln>
        </p:spPr>
      </p:sp>
      <p:sp>
        <p:nvSpPr>
          <p:cNvPr id="497" name="Google Shape;497;p94"/>
          <p:cNvSpPr txBox="1"/>
          <p:nvPr>
            <p:ph idx="1" type="body"/>
          </p:nvPr>
        </p:nvSpPr>
        <p:spPr>
          <a:xfrm>
            <a:off x="0" y="898538"/>
            <a:ext cx="4085222" cy="468300"/>
          </a:xfrm>
          <a:prstGeom prst="rect">
            <a:avLst/>
          </a:prstGeom>
          <a:solidFill>
            <a:schemeClr val="accent1"/>
          </a:solidFill>
          <a:ln>
            <a:noFill/>
          </a:ln>
        </p:spPr>
        <p:txBody>
          <a:bodyPr anchorCtr="0" anchor="ctr" bIns="0" lIns="27000" spcFirstLastPara="1" rIns="54000" wrap="square" tIns="0">
            <a:noAutofit/>
          </a:bodyPr>
          <a:lstStyle>
            <a:lvl1pPr indent="-228600" lvl="0" marL="457200" algn="l">
              <a:lnSpc>
                <a:spcPct val="90000"/>
              </a:lnSpc>
              <a:spcBef>
                <a:spcPts val="300"/>
              </a:spcBef>
              <a:spcAft>
                <a:spcPts val="0"/>
              </a:spcAft>
              <a:buSzPts val="1400"/>
              <a:buFont typeface="Libre Franklin Medium"/>
              <a:buNone/>
              <a:defRPr sz="1400">
                <a:solidFill>
                  <a:schemeClr val="lt1"/>
                </a:solidFill>
                <a:latin typeface="Arial"/>
                <a:ea typeface="Arial"/>
                <a:cs typeface="Arial"/>
                <a:sym typeface="Arial"/>
              </a:defRPr>
            </a:lvl1pPr>
            <a:lvl2pPr indent="-336550" lvl="1" marL="914400" algn="l">
              <a:lnSpc>
                <a:spcPct val="90000"/>
              </a:lnSpc>
              <a:spcBef>
                <a:spcPts val="300"/>
              </a:spcBef>
              <a:spcAft>
                <a:spcPts val="0"/>
              </a:spcAft>
              <a:buSzPts val="1700"/>
              <a:buChar char="•"/>
              <a:defRPr sz="1700">
                <a:solidFill>
                  <a:schemeClr val="lt1"/>
                </a:solidFill>
              </a:defRPr>
            </a:lvl2pPr>
            <a:lvl3pPr indent="-228600" lvl="2" marL="1371600" algn="l">
              <a:lnSpc>
                <a:spcPct val="90000"/>
              </a:lnSpc>
              <a:spcBef>
                <a:spcPts val="300"/>
              </a:spcBef>
              <a:spcAft>
                <a:spcPts val="0"/>
              </a:spcAft>
              <a:buSzPts val="1700"/>
              <a:buNone/>
              <a:defRPr sz="1700">
                <a:solidFill>
                  <a:schemeClr val="lt1"/>
                </a:solidFill>
              </a:defRPr>
            </a:lvl3pPr>
            <a:lvl4pPr indent="-336550" lvl="3" marL="1828800" algn="l">
              <a:lnSpc>
                <a:spcPct val="90000"/>
              </a:lnSpc>
              <a:spcBef>
                <a:spcPts val="300"/>
              </a:spcBef>
              <a:spcAft>
                <a:spcPts val="0"/>
              </a:spcAft>
              <a:buSzPts val="1700"/>
              <a:buChar char="•"/>
              <a:defRPr sz="1700">
                <a:solidFill>
                  <a:schemeClr val="lt1"/>
                </a:solidFill>
              </a:defRPr>
            </a:lvl4pPr>
            <a:lvl5pPr indent="-336550" lvl="4" marL="2286000" algn="l">
              <a:lnSpc>
                <a:spcPct val="90000"/>
              </a:lnSpc>
              <a:spcBef>
                <a:spcPts val="300"/>
              </a:spcBef>
              <a:spcAft>
                <a:spcPts val="0"/>
              </a:spcAft>
              <a:buSzPts val="1700"/>
              <a:buChar char="•"/>
              <a:defRPr sz="1700">
                <a:solidFill>
                  <a:schemeClr val="lt1"/>
                </a:solidFill>
              </a:defRPr>
            </a:lvl5pPr>
            <a:lvl6pPr indent="-317500" lvl="5" marL="2743200" algn="l">
              <a:lnSpc>
                <a:spcPct val="90000"/>
              </a:lnSpc>
              <a:spcBef>
                <a:spcPts val="300"/>
              </a:spcBef>
              <a:spcAft>
                <a:spcPts val="0"/>
              </a:spcAft>
              <a:buSzPts val="1400"/>
              <a:buChar char="•"/>
              <a:defRPr/>
            </a:lvl6pPr>
            <a:lvl7pPr indent="-317500" lvl="6" marL="3200400" algn="l">
              <a:lnSpc>
                <a:spcPct val="90000"/>
              </a:lnSpc>
              <a:spcBef>
                <a:spcPts val="300"/>
              </a:spcBef>
              <a:spcAft>
                <a:spcPts val="0"/>
              </a:spcAft>
              <a:buSzPts val="1400"/>
              <a:buChar char="•"/>
              <a:defRPr/>
            </a:lvl7pPr>
            <a:lvl8pPr indent="-317500" lvl="7" marL="3657600" algn="l">
              <a:lnSpc>
                <a:spcPct val="90000"/>
              </a:lnSpc>
              <a:spcBef>
                <a:spcPts val="300"/>
              </a:spcBef>
              <a:spcAft>
                <a:spcPts val="0"/>
              </a:spcAft>
              <a:buSzPts val="1400"/>
              <a:buChar char="•"/>
              <a:defRPr/>
            </a:lvl8pPr>
            <a:lvl9pPr indent="-317500" lvl="8" marL="4114800" algn="l">
              <a:lnSpc>
                <a:spcPct val="90000"/>
              </a:lnSpc>
              <a:spcBef>
                <a:spcPts val="300"/>
              </a:spcBef>
              <a:spcAft>
                <a:spcPts val="0"/>
              </a:spcAft>
              <a:buSzPts val="1400"/>
              <a:buChar char="•"/>
              <a:defRPr/>
            </a:lvl9pPr>
          </a:lstStyle>
          <a:p/>
        </p:txBody>
      </p:sp>
      <p:sp>
        <p:nvSpPr>
          <p:cNvPr id="498" name="Google Shape;498;p94"/>
          <p:cNvSpPr txBox="1"/>
          <p:nvPr>
            <p:ph idx="3" type="body"/>
          </p:nvPr>
        </p:nvSpPr>
        <p:spPr>
          <a:xfrm>
            <a:off x="0" y="1364457"/>
            <a:ext cx="4081750" cy="3278981"/>
          </a:xfrm>
          <a:prstGeom prst="rect">
            <a:avLst/>
          </a:prstGeom>
          <a:solidFill>
            <a:srgbClr val="E1E3E1"/>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600"/>
              <a:buNone/>
              <a:defRPr/>
            </a:lvl1pPr>
            <a:lvl2pPr indent="-317500" lvl="1" marL="914400" algn="l">
              <a:lnSpc>
                <a:spcPct val="90000"/>
              </a:lnSpc>
              <a:spcBef>
                <a:spcPts val="375"/>
              </a:spcBef>
              <a:spcAft>
                <a:spcPts val="0"/>
              </a:spcAft>
              <a:buSzPts val="1400"/>
              <a:buChar char="•"/>
              <a:defRPr/>
            </a:lvl2pPr>
            <a:lvl3pPr indent="-317500" lvl="2" marL="1371600" algn="l">
              <a:lnSpc>
                <a:spcPct val="90000"/>
              </a:lnSpc>
              <a:spcBef>
                <a:spcPts val="375"/>
              </a:spcBef>
              <a:spcAft>
                <a:spcPts val="0"/>
              </a:spcAft>
              <a:buSzPts val="1400"/>
              <a:buChar char="•"/>
              <a:defRPr/>
            </a:lvl3pPr>
            <a:lvl4pPr indent="-317500" lvl="3" marL="1828800" algn="l">
              <a:lnSpc>
                <a:spcPct val="90000"/>
              </a:lnSpc>
              <a:spcBef>
                <a:spcPts val="375"/>
              </a:spcBef>
              <a:spcAft>
                <a:spcPts val="0"/>
              </a:spcAft>
              <a:buSzPts val="1400"/>
              <a:buChar char="•"/>
              <a:defRPr/>
            </a:lvl4pPr>
            <a:lvl5pPr indent="-317500" lvl="4" marL="2286000" algn="l">
              <a:lnSpc>
                <a:spcPct val="90000"/>
              </a:lnSpc>
              <a:spcBef>
                <a:spcPts val="375"/>
              </a:spcBef>
              <a:spcAft>
                <a:spcPts val="0"/>
              </a:spcAft>
              <a:buSzPts val="14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499" name="Google Shape;499;p94"/>
          <p:cNvSpPr txBox="1"/>
          <p:nvPr>
            <p:ph idx="4" type="body"/>
          </p:nvPr>
        </p:nvSpPr>
        <p:spPr>
          <a:xfrm>
            <a:off x="4104252" y="898538"/>
            <a:ext cx="1856017" cy="1867522"/>
          </a:xfrm>
          <a:prstGeom prst="rect">
            <a:avLst/>
          </a:prstGeom>
          <a:solidFill>
            <a:srgbClr val="E1E3E1"/>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000"/>
              <a:buNone/>
              <a:defRPr sz="1000"/>
            </a:lvl1pPr>
            <a:lvl2pPr indent="-292100" lvl="1" marL="914400" algn="l">
              <a:lnSpc>
                <a:spcPct val="90000"/>
              </a:lnSpc>
              <a:spcBef>
                <a:spcPts val="375"/>
              </a:spcBef>
              <a:spcAft>
                <a:spcPts val="0"/>
              </a:spcAft>
              <a:buSzPts val="1000"/>
              <a:buChar char="•"/>
              <a:defRPr sz="1000"/>
            </a:lvl2pPr>
            <a:lvl3pPr indent="-292100" lvl="2" marL="1371600" algn="l">
              <a:lnSpc>
                <a:spcPct val="90000"/>
              </a:lnSpc>
              <a:spcBef>
                <a:spcPts val="375"/>
              </a:spcBef>
              <a:spcAft>
                <a:spcPts val="0"/>
              </a:spcAft>
              <a:buSzPts val="1000"/>
              <a:buChar char="•"/>
              <a:defRPr sz="1000"/>
            </a:lvl3pPr>
            <a:lvl4pPr indent="-292100" lvl="3" marL="1828800" algn="l">
              <a:lnSpc>
                <a:spcPct val="90000"/>
              </a:lnSpc>
              <a:spcBef>
                <a:spcPts val="375"/>
              </a:spcBef>
              <a:spcAft>
                <a:spcPts val="0"/>
              </a:spcAft>
              <a:buSzPts val="1000"/>
              <a:buChar char="•"/>
              <a:defRPr sz="1000"/>
            </a:lvl4pPr>
            <a:lvl5pPr indent="-292100" lvl="4" marL="2286000" algn="l">
              <a:lnSpc>
                <a:spcPct val="90000"/>
              </a:lnSpc>
              <a:spcBef>
                <a:spcPts val="375"/>
              </a:spcBef>
              <a:spcAft>
                <a:spcPts val="0"/>
              </a:spcAft>
              <a:buSzPts val="1000"/>
              <a:buChar char="•"/>
              <a:defRPr sz="1000"/>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500" name="Google Shape;500;p94"/>
          <p:cNvSpPr txBox="1"/>
          <p:nvPr>
            <p:ph idx="5" type="body"/>
          </p:nvPr>
        </p:nvSpPr>
        <p:spPr>
          <a:xfrm>
            <a:off x="4104252" y="2788920"/>
            <a:ext cx="1856017" cy="1854518"/>
          </a:xfrm>
          <a:prstGeom prst="rect">
            <a:avLst/>
          </a:prstGeom>
          <a:solidFill>
            <a:srgbClr val="E1E3E1"/>
          </a:solidFill>
          <a:ln>
            <a:noFill/>
          </a:ln>
        </p:spPr>
        <p:txBody>
          <a:bodyPr anchorCtr="0" anchor="ctr" bIns="45700" lIns="0" spcFirstLastPara="1" rIns="91425" wrap="square" tIns="45700">
            <a:noAutofit/>
          </a:bodyPr>
          <a:lstStyle>
            <a:lvl1pPr indent="-228600" lvl="0" marL="457200" algn="ctr">
              <a:lnSpc>
                <a:spcPct val="90000"/>
              </a:lnSpc>
              <a:spcBef>
                <a:spcPts val="750"/>
              </a:spcBef>
              <a:spcAft>
                <a:spcPts val="0"/>
              </a:spcAft>
              <a:buSzPts val="1000"/>
              <a:buNone/>
              <a:defRPr sz="1000"/>
            </a:lvl1pPr>
            <a:lvl2pPr indent="-292100" lvl="1" marL="914400" algn="l">
              <a:lnSpc>
                <a:spcPct val="90000"/>
              </a:lnSpc>
              <a:spcBef>
                <a:spcPts val="375"/>
              </a:spcBef>
              <a:spcAft>
                <a:spcPts val="0"/>
              </a:spcAft>
              <a:buSzPts val="1000"/>
              <a:buChar char="•"/>
              <a:defRPr sz="1000"/>
            </a:lvl2pPr>
            <a:lvl3pPr indent="-292100" lvl="2" marL="1371600" algn="l">
              <a:lnSpc>
                <a:spcPct val="90000"/>
              </a:lnSpc>
              <a:spcBef>
                <a:spcPts val="375"/>
              </a:spcBef>
              <a:spcAft>
                <a:spcPts val="0"/>
              </a:spcAft>
              <a:buSzPts val="1000"/>
              <a:buChar char="•"/>
              <a:defRPr sz="1000"/>
            </a:lvl3pPr>
            <a:lvl4pPr indent="-292100" lvl="3" marL="1828800" algn="l">
              <a:lnSpc>
                <a:spcPct val="90000"/>
              </a:lnSpc>
              <a:spcBef>
                <a:spcPts val="375"/>
              </a:spcBef>
              <a:spcAft>
                <a:spcPts val="0"/>
              </a:spcAft>
              <a:buSzPts val="1000"/>
              <a:buChar char="•"/>
              <a:defRPr sz="1000"/>
            </a:lvl4pPr>
            <a:lvl5pPr indent="-292100" lvl="4" marL="2286000" algn="l">
              <a:lnSpc>
                <a:spcPct val="90000"/>
              </a:lnSpc>
              <a:spcBef>
                <a:spcPts val="375"/>
              </a:spcBef>
              <a:spcAft>
                <a:spcPts val="0"/>
              </a:spcAft>
              <a:buSzPts val="1000"/>
              <a:buChar char="•"/>
              <a:defRPr sz="1000"/>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501" name="Google Shape;501;p94"/>
          <p:cNvSpPr txBox="1"/>
          <p:nvPr>
            <p:ph idx="12" type="sldNum"/>
          </p:nvPr>
        </p:nvSpPr>
        <p:spPr>
          <a:xfrm>
            <a:off x="338137" y="4744094"/>
            <a:ext cx="440339" cy="273844"/>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02" name="Google Shape;502;p94"/>
          <p:cNvSpPr txBox="1"/>
          <p:nvPr>
            <p:ph idx="10" type="dt"/>
          </p:nvPr>
        </p:nvSpPr>
        <p:spPr>
          <a:xfrm>
            <a:off x="892775" y="4744094"/>
            <a:ext cx="905133"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94"/>
          <p:cNvSpPr txBox="1"/>
          <p:nvPr>
            <p:ph idx="11" type="ftr"/>
          </p:nvPr>
        </p:nvSpPr>
        <p:spPr>
          <a:xfrm>
            <a:off x="4998308" y="4744094"/>
            <a:ext cx="2916195" cy="273844"/>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
    <p:spTree>
      <p:nvGrpSpPr>
        <p:cNvPr id="51" name="Shape 51"/>
        <p:cNvGrpSpPr/>
        <p:nvPr/>
      </p:nvGrpSpPr>
      <p:grpSpPr>
        <a:xfrm>
          <a:off x="0" y="0"/>
          <a:ext cx="0" cy="0"/>
          <a:chOff x="0" y="0"/>
          <a:chExt cx="0" cy="0"/>
        </a:xfrm>
      </p:grpSpPr>
      <p:pic>
        <p:nvPicPr>
          <p:cNvPr id="52" name="Google Shape;52;p48"/>
          <p:cNvPicPr preferRelativeResize="0"/>
          <p:nvPr/>
        </p:nvPicPr>
        <p:blipFill rotWithShape="1">
          <a:blip r:embed="rId2">
            <a:alphaModFix/>
          </a:blip>
          <a:srcRect b="0" l="49" r="49" t="0"/>
          <a:stretch/>
        </p:blipFill>
        <p:spPr>
          <a:xfrm>
            <a:off x="4862486" y="-5821"/>
            <a:ext cx="4281512" cy="3289109"/>
          </a:xfrm>
          <a:prstGeom prst="rect">
            <a:avLst/>
          </a:prstGeom>
          <a:noFill/>
          <a:ln>
            <a:noFill/>
          </a:ln>
        </p:spPr>
      </p:pic>
      <p:pic>
        <p:nvPicPr>
          <p:cNvPr id="53" name="Google Shape;53;p48"/>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54" name="Google Shape;54;p48"/>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55" name="Google Shape;55;p48"/>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56" name="Google Shape;56;p48"/>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57" name="Google Shape;57;p48"/>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58" name="Google Shape;58;p48"/>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59" name="Google Shape;59;p48"/>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 2">
    <p:spTree>
      <p:nvGrpSpPr>
        <p:cNvPr id="60" name="Shape 60"/>
        <p:cNvGrpSpPr/>
        <p:nvPr/>
      </p:nvGrpSpPr>
      <p:grpSpPr>
        <a:xfrm>
          <a:off x="0" y="0"/>
          <a:ext cx="0" cy="0"/>
          <a:chOff x="0" y="0"/>
          <a:chExt cx="0" cy="0"/>
        </a:xfrm>
      </p:grpSpPr>
      <p:pic>
        <p:nvPicPr>
          <p:cNvPr id="61" name="Google Shape;61;p49"/>
          <p:cNvPicPr preferRelativeResize="0"/>
          <p:nvPr/>
        </p:nvPicPr>
        <p:blipFill rotWithShape="1">
          <a:blip r:embed="rId2">
            <a:alphaModFix/>
          </a:blip>
          <a:srcRect b="0" l="49" r="49" t="0"/>
          <a:stretch/>
        </p:blipFill>
        <p:spPr>
          <a:xfrm>
            <a:off x="4862485" y="-5821"/>
            <a:ext cx="4281515" cy="3289111"/>
          </a:xfrm>
          <a:prstGeom prst="rect">
            <a:avLst/>
          </a:prstGeom>
          <a:noFill/>
          <a:ln>
            <a:noFill/>
          </a:ln>
        </p:spPr>
      </p:pic>
      <p:pic>
        <p:nvPicPr>
          <p:cNvPr id="62" name="Google Shape;62;p49"/>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63" name="Google Shape;63;p49"/>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64" name="Google Shape;64;p49"/>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65" name="Google Shape;65;p49"/>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66" name="Google Shape;66;p49"/>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67" name="Google Shape;67;p49"/>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68" name="Google Shape;68;p49"/>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 3">
    <p:spTree>
      <p:nvGrpSpPr>
        <p:cNvPr id="69" name="Shape 69"/>
        <p:cNvGrpSpPr/>
        <p:nvPr/>
      </p:nvGrpSpPr>
      <p:grpSpPr>
        <a:xfrm>
          <a:off x="0" y="0"/>
          <a:ext cx="0" cy="0"/>
          <a:chOff x="0" y="0"/>
          <a:chExt cx="0" cy="0"/>
        </a:xfrm>
      </p:grpSpPr>
      <p:pic>
        <p:nvPicPr>
          <p:cNvPr id="70" name="Google Shape;70;p50"/>
          <p:cNvPicPr preferRelativeResize="0"/>
          <p:nvPr/>
        </p:nvPicPr>
        <p:blipFill rotWithShape="1">
          <a:blip r:embed="rId2">
            <a:alphaModFix/>
          </a:blip>
          <a:srcRect b="0" l="49" r="49" t="0"/>
          <a:stretch/>
        </p:blipFill>
        <p:spPr>
          <a:xfrm>
            <a:off x="4862486" y="-5821"/>
            <a:ext cx="4281513" cy="3289109"/>
          </a:xfrm>
          <a:prstGeom prst="rect">
            <a:avLst/>
          </a:prstGeom>
          <a:noFill/>
          <a:ln>
            <a:noFill/>
          </a:ln>
        </p:spPr>
      </p:pic>
      <p:pic>
        <p:nvPicPr>
          <p:cNvPr id="71" name="Google Shape;71;p50"/>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72" name="Google Shape;72;p50"/>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73" name="Google Shape;73;p50"/>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74" name="Google Shape;74;p50"/>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75" name="Google Shape;75;p50"/>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76" name="Google Shape;76;p50"/>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77" name="Google Shape;77;p50"/>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_Slide" showMasterSp="0">
  <p:cSld name="2_Title_Slide 4">
    <p:spTree>
      <p:nvGrpSpPr>
        <p:cNvPr id="78" name="Shape 78"/>
        <p:cNvGrpSpPr/>
        <p:nvPr/>
      </p:nvGrpSpPr>
      <p:grpSpPr>
        <a:xfrm>
          <a:off x="0" y="0"/>
          <a:ext cx="0" cy="0"/>
          <a:chOff x="0" y="0"/>
          <a:chExt cx="0" cy="0"/>
        </a:xfrm>
      </p:grpSpPr>
      <p:pic>
        <p:nvPicPr>
          <p:cNvPr id="79" name="Google Shape;79;p51"/>
          <p:cNvPicPr preferRelativeResize="0"/>
          <p:nvPr/>
        </p:nvPicPr>
        <p:blipFill rotWithShape="1">
          <a:blip r:embed="rId2">
            <a:alphaModFix/>
          </a:blip>
          <a:srcRect b="0" l="49" r="49" t="0"/>
          <a:stretch/>
        </p:blipFill>
        <p:spPr>
          <a:xfrm>
            <a:off x="4862486" y="-5821"/>
            <a:ext cx="4281512" cy="3289109"/>
          </a:xfrm>
          <a:prstGeom prst="rect">
            <a:avLst/>
          </a:prstGeom>
          <a:noFill/>
          <a:ln>
            <a:noFill/>
          </a:ln>
        </p:spPr>
      </p:pic>
      <p:pic>
        <p:nvPicPr>
          <p:cNvPr id="80" name="Google Shape;80;p51"/>
          <p:cNvPicPr preferRelativeResize="0"/>
          <p:nvPr/>
        </p:nvPicPr>
        <p:blipFill rotWithShape="1">
          <a:blip r:embed="rId3">
            <a:alphaModFix/>
          </a:blip>
          <a:srcRect b="0" l="0" r="0" t="0"/>
          <a:stretch/>
        </p:blipFill>
        <p:spPr>
          <a:xfrm>
            <a:off x="1" y="-9492"/>
            <a:ext cx="6410226" cy="3292783"/>
          </a:xfrm>
          <a:prstGeom prst="rect">
            <a:avLst/>
          </a:prstGeom>
          <a:noFill/>
          <a:ln>
            <a:noFill/>
          </a:ln>
        </p:spPr>
      </p:pic>
      <p:pic>
        <p:nvPicPr>
          <p:cNvPr id="81" name="Google Shape;81;p51"/>
          <p:cNvPicPr preferRelativeResize="0"/>
          <p:nvPr/>
        </p:nvPicPr>
        <p:blipFill rotWithShape="1">
          <a:blip r:embed="rId4">
            <a:alphaModFix/>
          </a:blip>
          <a:srcRect b="0" l="0" r="0" t="0"/>
          <a:stretch/>
        </p:blipFill>
        <p:spPr>
          <a:xfrm>
            <a:off x="7162295" y="4298592"/>
            <a:ext cx="1610399" cy="496002"/>
          </a:xfrm>
          <a:prstGeom prst="rect">
            <a:avLst/>
          </a:prstGeom>
          <a:noFill/>
          <a:ln>
            <a:noFill/>
          </a:ln>
        </p:spPr>
      </p:pic>
      <p:sp>
        <p:nvSpPr>
          <p:cNvPr id="82" name="Google Shape;82;p51"/>
          <p:cNvSpPr txBox="1"/>
          <p:nvPr>
            <p:ph idx="1" type="body"/>
          </p:nvPr>
        </p:nvSpPr>
        <p:spPr>
          <a:xfrm>
            <a:off x="640556" y="3581009"/>
            <a:ext cx="3829050" cy="291937"/>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800"/>
              <a:buNone/>
              <a:defRPr b="1" sz="1800">
                <a:solidFill>
                  <a:schemeClr val="dk2"/>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83" name="Google Shape;83;p51"/>
          <p:cNvSpPr txBox="1"/>
          <p:nvPr>
            <p:ph idx="2" type="body"/>
          </p:nvPr>
        </p:nvSpPr>
        <p:spPr>
          <a:xfrm>
            <a:off x="640557" y="3896005"/>
            <a:ext cx="3037285" cy="246598"/>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b="1"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84" name="Google Shape;84;p51"/>
          <p:cNvSpPr txBox="1"/>
          <p:nvPr>
            <p:ph idx="3" type="body"/>
          </p:nvPr>
        </p:nvSpPr>
        <p:spPr>
          <a:xfrm>
            <a:off x="640557" y="4457228"/>
            <a:ext cx="3037285" cy="290552"/>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200"/>
              <a:buNone/>
              <a:defRPr sz="12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85" name="Google Shape;85;p51"/>
          <p:cNvSpPr txBox="1"/>
          <p:nvPr>
            <p:ph idx="4" type="body"/>
          </p:nvPr>
        </p:nvSpPr>
        <p:spPr>
          <a:xfrm>
            <a:off x="640557" y="2310299"/>
            <a:ext cx="4867734" cy="526256"/>
          </a:xfrm>
          <a:prstGeom prst="rect">
            <a:avLst/>
          </a:prstGeom>
          <a:noFill/>
          <a:ln>
            <a:noFill/>
          </a:ln>
        </p:spPr>
        <p:txBody>
          <a:bodyPr anchorCtr="0" anchor="t" bIns="45700" lIns="0" spcFirstLastPara="1" rIns="91425" wrap="square" tIns="45700">
            <a:noAutofit/>
          </a:bodyPr>
          <a:lstStyle>
            <a:lvl1pPr indent="-228600" lvl="0" marL="457200" algn="l">
              <a:lnSpc>
                <a:spcPct val="90000"/>
              </a:lnSpc>
              <a:spcBef>
                <a:spcPts val="750"/>
              </a:spcBef>
              <a:spcAft>
                <a:spcPts val="0"/>
              </a:spcAft>
              <a:buSzPts val="1600"/>
              <a:buNone/>
              <a:defRPr b="1">
                <a:solidFill>
                  <a:schemeClr val="lt1"/>
                </a:solidFill>
              </a:defRPr>
            </a:lvl1pPr>
            <a:lvl2pPr indent="-228600" lvl="1" marL="914400" algn="l">
              <a:lnSpc>
                <a:spcPct val="90000"/>
              </a:lnSpc>
              <a:spcBef>
                <a:spcPts val="375"/>
              </a:spcBef>
              <a:spcAft>
                <a:spcPts val="0"/>
              </a:spcAft>
              <a:buSzPts val="1400"/>
              <a:buNone/>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SzPts val="1800"/>
              <a:buChar char="•"/>
              <a:defRPr/>
            </a:lvl6pPr>
            <a:lvl7pPr indent="-342900" lvl="6" marL="3200400" algn="l">
              <a:lnSpc>
                <a:spcPct val="90000"/>
              </a:lnSpc>
              <a:spcBef>
                <a:spcPts val="375"/>
              </a:spcBef>
              <a:spcAft>
                <a:spcPts val="0"/>
              </a:spcAft>
              <a:buSzPts val="1800"/>
              <a:buChar char="•"/>
              <a:defRPr/>
            </a:lvl7pPr>
            <a:lvl8pPr indent="-342900" lvl="7" marL="3657600" algn="l">
              <a:lnSpc>
                <a:spcPct val="90000"/>
              </a:lnSpc>
              <a:spcBef>
                <a:spcPts val="375"/>
              </a:spcBef>
              <a:spcAft>
                <a:spcPts val="0"/>
              </a:spcAft>
              <a:buSzPts val="1800"/>
              <a:buChar char="•"/>
              <a:defRPr/>
            </a:lvl8pPr>
            <a:lvl9pPr indent="-342900" lvl="8" marL="4114800" algn="l">
              <a:lnSpc>
                <a:spcPct val="90000"/>
              </a:lnSpc>
              <a:spcBef>
                <a:spcPts val="375"/>
              </a:spcBef>
              <a:spcAft>
                <a:spcPts val="0"/>
              </a:spcAft>
              <a:buSzPts val="1800"/>
              <a:buChar char="•"/>
              <a:defRPr/>
            </a:lvl9pPr>
          </a:lstStyle>
          <a:p/>
        </p:txBody>
      </p:sp>
      <p:sp>
        <p:nvSpPr>
          <p:cNvPr id="86" name="Google Shape;86;p51"/>
          <p:cNvSpPr txBox="1"/>
          <p:nvPr>
            <p:ph type="title"/>
          </p:nvPr>
        </p:nvSpPr>
        <p:spPr>
          <a:xfrm>
            <a:off x="640556" y="770936"/>
            <a:ext cx="5322093" cy="1415345"/>
          </a:xfrm>
          <a:prstGeom prst="rect">
            <a:avLst/>
          </a:prstGeom>
          <a:noFill/>
          <a:ln>
            <a:noFill/>
          </a:ln>
        </p:spPr>
        <p:txBody>
          <a:bodyPr anchorCtr="0" anchor="b" bIns="45700" lIns="0" spcFirstLastPara="1" rIns="91425" wrap="square" tIns="45700">
            <a:noAutofit/>
          </a:bodyPr>
          <a:lstStyle>
            <a:lvl1pPr lvl="0" algn="l">
              <a:lnSpc>
                <a:spcPct val="100000"/>
              </a:lnSpc>
              <a:spcBef>
                <a:spcPts val="0"/>
              </a:spcBef>
              <a:spcAft>
                <a:spcPts val="0"/>
              </a:spcAft>
              <a:buClr>
                <a:srgbClr val="529A43"/>
              </a:buClr>
              <a:buSzPts val="1650"/>
              <a:buFont typeface="Arial"/>
              <a:buNone/>
              <a:defRPr b="1" i="0" sz="3000" u="none" cap="none" strike="noStrike">
                <a:solidFill>
                  <a:srgbClr val="FFFFF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image" Target="../media/image6.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4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 name="Google Shape;13;p4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 name="Google Shape;14;p4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 name="Shape 25"/>
        <p:cNvGrpSpPr/>
        <p:nvPr/>
      </p:nvGrpSpPr>
      <p:grpSpPr>
        <a:xfrm>
          <a:off x="0" y="0"/>
          <a:ext cx="0" cy="0"/>
          <a:chOff x="0" y="0"/>
          <a:chExt cx="0" cy="0"/>
        </a:xfrm>
      </p:grpSpPr>
      <p:sp>
        <p:nvSpPr>
          <p:cNvPr id="26" name="Google Shape;26;p43"/>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lvl1pPr lvl="0" marR="0" rtl="0" algn="l">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7" name="Google Shape;27;p43"/>
          <p:cNvSpPr txBox="1"/>
          <p:nvPr>
            <p:ph idx="1" type="body"/>
          </p:nvPr>
        </p:nvSpPr>
        <p:spPr>
          <a:xfrm>
            <a:off x="338138" y="889824"/>
            <a:ext cx="8452247" cy="3753227"/>
          </a:xfrm>
          <a:prstGeom prst="rect">
            <a:avLst/>
          </a:prstGeom>
          <a:noFill/>
          <a:ln>
            <a:noFill/>
          </a:ln>
        </p:spPr>
        <p:txBody>
          <a:bodyPr anchorCtr="0" anchor="t" bIns="45700" lIns="0" spcFirstLastPara="1" rIns="91425" wrap="square" tIns="45700">
            <a:noAutofit/>
          </a:bodyPr>
          <a:lstStyle>
            <a:lvl1pPr indent="-330200" lvl="0" marL="457200" marR="0" rtl="0" algn="l">
              <a:lnSpc>
                <a:spcPct val="90000"/>
              </a:lnSpc>
              <a:spcBef>
                <a:spcPts val="75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lnSpc>
                <a:spcPct val="90000"/>
              </a:lnSpc>
              <a:spcBef>
                <a:spcPts val="375"/>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90000"/>
              </a:lnSpc>
              <a:spcBef>
                <a:spcPts val="375"/>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90000"/>
              </a:lnSpc>
              <a:spcBef>
                <a:spcPts val="375"/>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375"/>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09562" lvl="5" marL="2743200" marR="0" rtl="0" algn="l">
              <a:lnSpc>
                <a:spcPct val="90000"/>
              </a:lnSpc>
              <a:spcBef>
                <a:spcPts val="375"/>
              </a:spcBef>
              <a:spcAft>
                <a:spcPts val="0"/>
              </a:spcAft>
              <a:buClr>
                <a:schemeClr val="accent1"/>
              </a:buClr>
              <a:buSzPts val="1275"/>
              <a:buFont typeface="Arial"/>
              <a:buChar char="•"/>
              <a:defRPr b="0" i="0" sz="1275" u="none" cap="none" strike="noStrike">
                <a:solidFill>
                  <a:schemeClr val="dk1"/>
                </a:solidFill>
                <a:latin typeface="Arial"/>
                <a:ea typeface="Arial"/>
                <a:cs typeface="Arial"/>
                <a:sym typeface="Arial"/>
              </a:defRPr>
            </a:lvl6pPr>
            <a:lvl7pPr indent="-309562" lvl="6" marL="3200400" marR="0" rtl="0" algn="l">
              <a:lnSpc>
                <a:spcPct val="90000"/>
              </a:lnSpc>
              <a:spcBef>
                <a:spcPts val="375"/>
              </a:spcBef>
              <a:spcAft>
                <a:spcPts val="0"/>
              </a:spcAft>
              <a:buClr>
                <a:schemeClr val="accent1"/>
              </a:buClr>
              <a:buSzPts val="1275"/>
              <a:buFont typeface="Arial"/>
              <a:buChar char="•"/>
              <a:defRPr b="0" i="0" sz="1275" u="none" cap="none" strike="noStrike">
                <a:solidFill>
                  <a:schemeClr val="dk1"/>
                </a:solidFill>
                <a:latin typeface="Arial"/>
                <a:ea typeface="Arial"/>
                <a:cs typeface="Arial"/>
                <a:sym typeface="Arial"/>
              </a:defRPr>
            </a:lvl7pPr>
            <a:lvl8pPr indent="-309562" lvl="7" marL="3657600" marR="0" rtl="0" algn="l">
              <a:lnSpc>
                <a:spcPct val="90000"/>
              </a:lnSpc>
              <a:spcBef>
                <a:spcPts val="375"/>
              </a:spcBef>
              <a:spcAft>
                <a:spcPts val="0"/>
              </a:spcAft>
              <a:buClr>
                <a:schemeClr val="accent1"/>
              </a:buClr>
              <a:buSzPts val="1275"/>
              <a:buFont typeface="Arial"/>
              <a:buChar char="•"/>
              <a:defRPr b="0" i="0" sz="1275" u="none" cap="none" strike="noStrike">
                <a:solidFill>
                  <a:schemeClr val="dk1"/>
                </a:solidFill>
                <a:latin typeface="Arial"/>
                <a:ea typeface="Arial"/>
                <a:cs typeface="Arial"/>
                <a:sym typeface="Arial"/>
              </a:defRPr>
            </a:lvl8pPr>
            <a:lvl9pPr indent="-309562" lvl="8" marL="4114800" marR="0" rtl="0" algn="l">
              <a:lnSpc>
                <a:spcPct val="90000"/>
              </a:lnSpc>
              <a:spcBef>
                <a:spcPts val="375"/>
              </a:spcBef>
              <a:spcAft>
                <a:spcPts val="0"/>
              </a:spcAft>
              <a:buClr>
                <a:schemeClr val="accent1"/>
              </a:buClr>
              <a:buSzPts val="1275"/>
              <a:buFont typeface="Arial"/>
              <a:buChar char="•"/>
              <a:defRPr b="0" i="0" sz="1275" u="none" cap="none" strike="noStrike">
                <a:solidFill>
                  <a:schemeClr val="dk1"/>
                </a:solidFill>
                <a:latin typeface="Arial"/>
                <a:ea typeface="Arial"/>
                <a:cs typeface="Arial"/>
                <a:sym typeface="Arial"/>
              </a:defRPr>
            </a:lvl9pPr>
          </a:lstStyle>
          <a:p/>
        </p:txBody>
      </p:sp>
      <p:pic>
        <p:nvPicPr>
          <p:cNvPr id="28" name="Google Shape;28;p43"/>
          <p:cNvPicPr preferRelativeResize="0"/>
          <p:nvPr/>
        </p:nvPicPr>
        <p:blipFill rotWithShape="1">
          <a:blip r:embed="rId1">
            <a:alphaModFix/>
          </a:blip>
          <a:srcRect b="0" l="0" r="0" t="0"/>
          <a:stretch/>
        </p:blipFill>
        <p:spPr>
          <a:xfrm>
            <a:off x="7883544" y="4733778"/>
            <a:ext cx="928177" cy="2858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213">
          <p15:clr>
            <a:srgbClr val="F26B43"/>
          </p15:clr>
        </p15:guide>
        <p15:guide id="4" pos="5537">
          <p15:clr>
            <a:srgbClr val="F26B43"/>
          </p15:clr>
        </p15:guide>
        <p15:guide id="5" orient="horz" pos="170">
          <p15:clr>
            <a:srgbClr val="F26B43"/>
          </p15:clr>
        </p15:guide>
        <p15:guide id="6" orient="horz" pos="2925">
          <p15:clr>
            <a:srgbClr val="F26B43"/>
          </p15:clr>
        </p15:guide>
        <p15:guide id="7" pos="1988">
          <p15:clr>
            <a:srgbClr val="F26B43"/>
          </p15:clr>
        </p15:guide>
        <p15:guide id="8" pos="37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open-bio.org/events/bosc-2025/ismb-collaborationfest-2025/#:~:text=3.%20Enhancing%20Protein%20Kn%5B%E2%80%A6%5D0Community%20Literature%20Submission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42.jpg"/><Relationship Id="rId5" Type="http://schemas.openxmlformats.org/officeDocument/2006/relationships/image" Target="../media/image3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nature.com/articles/d41586-021-02211-4" TargetMode="External"/><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ebi.ac.uk/QuickGO/" TargetMode="External"/><Relationship Id="rId4" Type="http://schemas.openxmlformats.org/officeDocument/2006/relationships/image" Target="../media/image51.png"/><Relationship Id="rId5"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1.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63.png"/><Relationship Id="rId6"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30.png"/><Relationship Id="rId9" Type="http://schemas.openxmlformats.org/officeDocument/2006/relationships/image" Target="../media/image40.png"/><Relationship Id="rId5" Type="http://schemas.openxmlformats.org/officeDocument/2006/relationships/image" Target="../media/image28.png"/><Relationship Id="rId6" Type="http://schemas.openxmlformats.org/officeDocument/2006/relationships/image" Target="../media/image23.png"/><Relationship Id="rId7" Type="http://schemas.openxmlformats.org/officeDocument/2006/relationships/image" Target="../media/image31.png"/><Relationship Id="rId8" Type="http://schemas.openxmlformats.org/officeDocument/2006/relationships/image" Target="../media/image25.png"/><Relationship Id="rId11" Type="http://schemas.openxmlformats.org/officeDocument/2006/relationships/image" Target="../media/image27.png"/><Relationship Id="rId10" Type="http://schemas.openxmlformats.org/officeDocument/2006/relationships/image" Target="../media/image32.png"/><Relationship Id="rId13" Type="http://schemas.openxmlformats.org/officeDocument/2006/relationships/image" Target="../media/image34.png"/><Relationship Id="rId12" Type="http://schemas.openxmlformats.org/officeDocument/2006/relationships/image" Target="../media/image53.png"/><Relationship Id="rId15" Type="http://schemas.openxmlformats.org/officeDocument/2006/relationships/image" Target="../media/image36.png"/><Relationship Id="rId14" Type="http://schemas.openxmlformats.org/officeDocument/2006/relationships/image" Target="../media/image35.png"/><Relationship Id="rId17" Type="http://schemas.openxmlformats.org/officeDocument/2006/relationships/image" Target="../media/image41.png"/><Relationship Id="rId16"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ebi.ac.uk/ols4/ontologies/ro" TargetMode="External"/><Relationship Id="rId4" Type="http://schemas.openxmlformats.org/officeDocument/2006/relationships/hyperlink" Target="https://wiki.geneontology.org/Annotation_Relations#Standard_Annotation_Relation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8.png"/><Relationship Id="rId6"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www.open-bio.org/events/bosc-2025/ismb-collaborationfest-2025/#:~:text=3.%20Enhancing%20Protein%20Kn%5B%E2%80%A6%5D0Community%20Literature%20Submissions" TargetMode="External"/><Relationship Id="rId4" Type="http://schemas.openxmlformats.org/officeDocument/2006/relationships/hyperlink" Target="https://github.com/anphan0828/ISMB_CollaborationFest_EBI" TargetMode="External"/><Relationship Id="rId5" Type="http://schemas.openxmlformats.org/officeDocument/2006/relationships/hyperlink" Target="https://github.com/anphan0828/ISMB_CollaborationFest_EBI" TargetMode="External"/><Relationship Id="rId6" Type="http://schemas.openxmlformats.org/officeDocument/2006/relationships/hyperlink" Target="https://docs.google.com/spreadsheets/d/1USyUtVgPEH8Ya8GGlfr7Ywup2DRApgSd_BgDz5R1Kjs/edit?usp=sharing" TargetMode="External"/><Relationship Id="rId7" Type="http://schemas.openxmlformats.org/officeDocument/2006/relationships/hyperlink" Target="https://drive.google.com/drive/folders/1d54-zTtTH1fPWtjEOv8rfVEKeKiXmQq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4.png"/><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geneontology.org/docs/go-annotations/" TargetMode="External"/><Relationship Id="rId4" Type="http://schemas.openxmlformats.org/officeDocument/2006/relationships/hyperlink" Target="https://wiki.geneontology.org/Annotation_guidelines" TargetMode="External"/><Relationship Id="rId9" Type="http://schemas.openxmlformats.org/officeDocument/2006/relationships/hyperlink" Target="https://github.com/geneontology/go-ontology/issues" TargetMode="External"/><Relationship Id="rId5" Type="http://schemas.openxmlformats.org/officeDocument/2006/relationships/hyperlink" Target="https://docs.google.com/document/d/1bqCxx7QUblrc9q4PIynbJzoCXv248UWBxJa7fguJyXs/edit#heading=h.pwxacfdlynjn" TargetMode="External"/><Relationship Id="rId6" Type="http://schemas.openxmlformats.org/officeDocument/2006/relationships/hyperlink" Target="https://docs.google.com/presentation/d/15fDBhmO54zSJms25aV5nX3kgSwsHMnWgdSuPdo-ukyw/edit#slide=id.gf4888089cb_0_59" TargetMode="External"/><Relationship Id="rId7" Type="http://schemas.openxmlformats.org/officeDocument/2006/relationships/hyperlink" Target="https://geneontology.org/docs/guide-go-evidence-codes/" TargetMode="External"/><Relationship Id="rId8" Type="http://schemas.openxmlformats.org/officeDocument/2006/relationships/hyperlink" Target="https://wiki.geneontology.org/New_member_onboarding#Checklist_for_all_Gene_Ontology_Consortium_Members_and_Contributo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geneontology.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1"/>
          <p:cNvSpPr txBox="1"/>
          <p:nvPr/>
        </p:nvSpPr>
        <p:spPr>
          <a:xfrm>
            <a:off x="640556" y="770936"/>
            <a:ext cx="5322000" cy="1415400"/>
          </a:xfrm>
          <a:prstGeom prst="rect">
            <a:avLst/>
          </a:prstGeom>
          <a:noFill/>
          <a:ln>
            <a:noFill/>
          </a:ln>
        </p:spPr>
        <p:txBody>
          <a:bodyPr anchorCtr="0" anchor="b" bIns="45700" lIns="0" spcFirstLastPara="1" rIns="91425" wrap="square" tIns="45700">
            <a:noAutofit/>
          </a:bodyPr>
          <a:lstStyle/>
          <a:p>
            <a:pPr indent="0" lvl="0" marL="0" marR="0" rtl="0" algn="l">
              <a:lnSpc>
                <a:spcPct val="100000"/>
              </a:lnSpc>
              <a:spcBef>
                <a:spcPts val="0"/>
              </a:spcBef>
              <a:spcAft>
                <a:spcPts val="0"/>
              </a:spcAft>
              <a:buClr>
                <a:srgbClr val="529A43"/>
              </a:buClr>
              <a:buSzPts val="1650"/>
              <a:buFont typeface="Arial"/>
              <a:buNone/>
            </a:pPr>
            <a:r>
              <a:rPr b="1" i="0" lang="en-GB" sz="3000" u="none" cap="none" strike="noStrike">
                <a:solidFill>
                  <a:srgbClr val="FFFFFF"/>
                </a:solidFill>
                <a:latin typeface="Arial"/>
                <a:ea typeface="Arial"/>
                <a:cs typeface="Arial"/>
                <a:sym typeface="Arial"/>
              </a:rPr>
              <a:t>ISMB Collaboration Fest 2025</a:t>
            </a:r>
            <a:endParaRPr b="0" i="0" sz="1400" u="none" cap="none" strike="noStrike">
              <a:solidFill>
                <a:srgbClr val="000000"/>
              </a:solidFill>
              <a:latin typeface="Arial"/>
              <a:ea typeface="Arial"/>
              <a:cs typeface="Arial"/>
              <a:sym typeface="Arial"/>
            </a:endParaRPr>
          </a:p>
        </p:txBody>
      </p:sp>
      <p:sp>
        <p:nvSpPr>
          <p:cNvPr id="510" name="Google Shape;510;p1"/>
          <p:cNvSpPr txBox="1"/>
          <p:nvPr/>
        </p:nvSpPr>
        <p:spPr>
          <a:xfrm>
            <a:off x="640556" y="2310299"/>
            <a:ext cx="9036843" cy="526200"/>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chemeClr val="accent1"/>
              </a:buClr>
              <a:buSzPts val="1650"/>
              <a:buFont typeface="Arial"/>
              <a:buNone/>
            </a:pPr>
            <a:r>
              <a:rPr b="1" i="0" lang="en-GB" sz="1600" u="none" cap="none" strike="noStrike">
                <a:solidFill>
                  <a:schemeClr val="lt1"/>
                </a:solidFill>
                <a:latin typeface="Arial"/>
                <a:ea typeface="Arial"/>
                <a:cs typeface="Arial"/>
                <a:sym typeface="Arial"/>
              </a:rPr>
              <a:t>Gene Ontology Annotation (GOA) Tutorial</a:t>
            </a:r>
            <a:endParaRPr/>
          </a:p>
          <a:p>
            <a:pPr indent="0" lvl="0" marL="0" marR="0" rtl="0" algn="l">
              <a:lnSpc>
                <a:spcPct val="90000"/>
              </a:lnSpc>
              <a:spcBef>
                <a:spcPts val="0"/>
              </a:spcBef>
              <a:spcAft>
                <a:spcPts val="0"/>
              </a:spcAft>
              <a:buClr>
                <a:schemeClr val="accent1"/>
              </a:buClr>
              <a:buSzPts val="1650"/>
              <a:buFont typeface="Arial"/>
              <a:buNone/>
            </a:pPr>
            <a:r>
              <a:t/>
            </a:r>
            <a:endParaRPr b="1" i="0" sz="16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Clr>
                <a:schemeClr val="accent1"/>
              </a:buClr>
              <a:buSzPts val="1650"/>
              <a:buFont typeface="Arial"/>
              <a:buNone/>
            </a:pPr>
            <a:r>
              <a:rPr b="0" i="0" lang="en-GB" sz="1600" u="sng" cap="none" strike="noStrike">
                <a:solidFill>
                  <a:schemeClr val="lt1"/>
                </a:solidFill>
                <a:latin typeface="Arial"/>
                <a:ea typeface="Arial"/>
                <a:cs typeface="Arial"/>
                <a:sym typeface="Arial"/>
                <a:hlinkClick r:id="rId3">
                  <a:extLst>
                    <a:ext uri="{A12FA001-AC4F-418D-AE19-62706E023703}">
                      <ahyp:hlinkClr val="tx"/>
                    </a:ext>
                  </a:extLst>
                </a:hlinkClick>
              </a:rPr>
              <a:t>ISMB CollaborationFest 2025 - Open Bioinformatics Foundation</a:t>
            </a:r>
            <a:endParaRPr b="1" i="0" sz="1600" u="none" cap="none" strike="noStrike">
              <a:solidFill>
                <a:schemeClr val="lt1"/>
              </a:solidFill>
              <a:latin typeface="Arial"/>
              <a:ea typeface="Arial"/>
              <a:cs typeface="Arial"/>
              <a:sym typeface="Arial"/>
            </a:endParaRPr>
          </a:p>
        </p:txBody>
      </p:sp>
      <p:sp>
        <p:nvSpPr>
          <p:cNvPr id="511" name="Google Shape;511;p1"/>
          <p:cNvSpPr txBox="1"/>
          <p:nvPr/>
        </p:nvSpPr>
        <p:spPr>
          <a:xfrm>
            <a:off x="640556" y="3581009"/>
            <a:ext cx="3829200" cy="2919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1800"/>
              <a:buFont typeface="Arial"/>
              <a:buNone/>
            </a:pPr>
            <a:r>
              <a:rPr b="1" i="0" lang="en-GB" sz="1800" u="none" cap="none" strike="noStrike">
                <a:solidFill>
                  <a:schemeClr val="dk2"/>
                </a:solidFill>
                <a:latin typeface="Arial"/>
                <a:ea typeface="Arial"/>
                <a:cs typeface="Arial"/>
                <a:sym typeface="Arial"/>
              </a:rPr>
              <a:t>Yvonne C. Lussi</a:t>
            </a:r>
            <a:endParaRPr b="1" i="0" sz="1800" u="none" cap="none" strike="noStrike">
              <a:solidFill>
                <a:schemeClr val="dk2"/>
              </a:solidFill>
              <a:latin typeface="Arial"/>
              <a:ea typeface="Arial"/>
              <a:cs typeface="Arial"/>
              <a:sym typeface="Arial"/>
            </a:endParaRPr>
          </a:p>
        </p:txBody>
      </p:sp>
      <p:sp>
        <p:nvSpPr>
          <p:cNvPr id="512" name="Google Shape;512;p1"/>
          <p:cNvSpPr txBox="1"/>
          <p:nvPr/>
        </p:nvSpPr>
        <p:spPr>
          <a:xfrm>
            <a:off x="640557" y="3896005"/>
            <a:ext cx="3037200" cy="2466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1"/>
              </a:buClr>
              <a:buSzPts val="1200"/>
              <a:buFont typeface="Arial"/>
              <a:buNone/>
            </a:pPr>
            <a:r>
              <a:rPr b="1" i="0" lang="en-GB" sz="1200" u="none" cap="none" strike="noStrike">
                <a:solidFill>
                  <a:schemeClr val="dk1"/>
                </a:solidFill>
                <a:latin typeface="Arial"/>
                <a:ea typeface="Arial"/>
                <a:cs typeface="Arial"/>
                <a:sym typeface="Arial"/>
              </a:rPr>
              <a:t>PhD, Senior Scientific Database Curator, UniProt, EMBL-EBI</a:t>
            </a:r>
            <a:endParaRPr b="0" i="0" sz="1400" u="none" cap="none" strike="noStrike">
              <a:solidFill>
                <a:srgbClr val="000000"/>
              </a:solidFill>
              <a:latin typeface="Arial"/>
              <a:ea typeface="Arial"/>
              <a:cs typeface="Arial"/>
              <a:sym typeface="Arial"/>
            </a:endParaRPr>
          </a:p>
        </p:txBody>
      </p:sp>
      <p:sp>
        <p:nvSpPr>
          <p:cNvPr id="513" name="Google Shape;513;p1"/>
          <p:cNvSpPr txBox="1"/>
          <p:nvPr/>
        </p:nvSpPr>
        <p:spPr>
          <a:xfrm>
            <a:off x="640557" y="4457228"/>
            <a:ext cx="3037200" cy="290700"/>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chemeClr val="accent1"/>
              </a:buClr>
              <a:buSzPts val="1200"/>
              <a:buFont typeface="Arial"/>
              <a:buNone/>
            </a:pPr>
            <a:r>
              <a:rPr b="0" i="0" lang="en-GB" sz="1200" u="none" cap="none" strike="noStrike">
                <a:solidFill>
                  <a:schemeClr val="dk1"/>
                </a:solidFill>
                <a:latin typeface="Arial"/>
                <a:ea typeface="Arial"/>
                <a:cs typeface="Arial"/>
                <a:sym typeface="Arial"/>
              </a:rPr>
              <a:t>23 July 2025</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2700"/>
              <a:buFont typeface="Arial"/>
              <a:buNone/>
            </a:pPr>
            <a:r>
              <a:rPr lang="en-GB"/>
              <a:t>What GO is NOT</a:t>
            </a:r>
            <a:endParaRPr/>
          </a:p>
        </p:txBody>
      </p:sp>
      <p:sp>
        <p:nvSpPr>
          <p:cNvPr id="606" name="Google Shape;606;p10"/>
          <p:cNvSpPr txBox="1"/>
          <p:nvPr>
            <p:ph idx="1" type="body"/>
          </p:nvPr>
        </p:nvSpPr>
        <p:spPr>
          <a:xfrm>
            <a:off x="338138" y="1152940"/>
            <a:ext cx="8153400" cy="2080591"/>
          </a:xfrm>
          <a:prstGeom prst="rect">
            <a:avLst/>
          </a:prstGeom>
          <a:noFill/>
          <a:ln>
            <a:noFill/>
          </a:ln>
        </p:spPr>
        <p:txBody>
          <a:bodyPr anchorCtr="0" anchor="t" bIns="45700" lIns="0" spcFirstLastPara="1" rIns="91425" wrap="square" tIns="45700">
            <a:noAutofit/>
          </a:bodyPr>
          <a:lstStyle/>
          <a:p>
            <a:pPr indent="0" lvl="0" marL="88900" rtl="0" algn="l">
              <a:lnSpc>
                <a:spcPct val="90000"/>
              </a:lnSpc>
              <a:spcBef>
                <a:spcPts val="750"/>
              </a:spcBef>
              <a:spcAft>
                <a:spcPts val="0"/>
              </a:spcAft>
              <a:buSzPts val="1600"/>
              <a:buNone/>
            </a:pPr>
            <a:r>
              <a:rPr lang="en-GB" sz="1800"/>
              <a:t>GO covers ‘normal’ function and processes</a:t>
            </a:r>
            <a:endParaRPr/>
          </a:p>
          <a:p>
            <a:pPr indent="-317500" lvl="1" marL="914400" rtl="0" algn="l">
              <a:lnSpc>
                <a:spcPct val="90000"/>
              </a:lnSpc>
              <a:spcBef>
                <a:spcPts val="375"/>
              </a:spcBef>
              <a:spcAft>
                <a:spcPts val="0"/>
              </a:spcAft>
              <a:buSzPts val="1400"/>
              <a:buChar char="•"/>
            </a:pPr>
            <a:r>
              <a:rPr lang="en-GB" sz="1800"/>
              <a:t>NO pathological processes (aging, cancer…)</a:t>
            </a:r>
            <a:endParaRPr/>
          </a:p>
          <a:p>
            <a:pPr indent="-228600" lvl="0" marL="457200" rtl="0" algn="l">
              <a:lnSpc>
                <a:spcPct val="90000"/>
              </a:lnSpc>
              <a:spcBef>
                <a:spcPts val="750"/>
              </a:spcBef>
              <a:spcAft>
                <a:spcPts val="0"/>
              </a:spcAft>
              <a:buSzPts val="1600"/>
              <a:buNone/>
            </a:pPr>
            <a:r>
              <a:t/>
            </a:r>
            <a:endParaRPr sz="1800"/>
          </a:p>
          <a:p>
            <a:pPr indent="0" lvl="0" marL="88900" rtl="0" algn="l">
              <a:lnSpc>
                <a:spcPct val="90000"/>
              </a:lnSpc>
              <a:spcBef>
                <a:spcPts val="750"/>
              </a:spcBef>
              <a:spcAft>
                <a:spcPts val="0"/>
              </a:spcAft>
              <a:buSzPts val="1600"/>
              <a:buNone/>
            </a:pPr>
            <a:r>
              <a:rPr lang="en-GB" sz="1800"/>
              <a:t>GO does not try to capture</a:t>
            </a:r>
            <a:endParaRPr/>
          </a:p>
          <a:p>
            <a:pPr indent="-317500" lvl="1" marL="914400" rtl="0" algn="l">
              <a:lnSpc>
                <a:spcPct val="90000"/>
              </a:lnSpc>
              <a:spcBef>
                <a:spcPts val="375"/>
              </a:spcBef>
              <a:spcAft>
                <a:spcPts val="0"/>
              </a:spcAft>
              <a:buSzPts val="1400"/>
              <a:buChar char="•"/>
            </a:pPr>
            <a:r>
              <a:rPr lang="en-GB" sz="1800"/>
              <a:t>All experimental conditions</a:t>
            </a:r>
            <a:endParaRPr/>
          </a:p>
          <a:p>
            <a:pPr indent="-317500" lvl="1" marL="914400" rtl="0" algn="l">
              <a:lnSpc>
                <a:spcPct val="90000"/>
              </a:lnSpc>
              <a:spcBef>
                <a:spcPts val="375"/>
              </a:spcBef>
              <a:spcAft>
                <a:spcPts val="0"/>
              </a:spcAft>
              <a:buSzPts val="1400"/>
              <a:buChar char="•"/>
            </a:pPr>
            <a:r>
              <a:rPr lang="en-GB" sz="1800"/>
              <a:t>Evolutionary relationships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1"/>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300"/>
              <a:buNone/>
            </a:pPr>
            <a:fld id="{00000000-1234-1234-1234-123412341234}" type="slidenum">
              <a:rPr lang="en-GB"/>
              <a:t>‹#›</a:t>
            </a:fld>
            <a:endParaRPr/>
          </a:p>
        </p:txBody>
      </p:sp>
      <p:sp>
        <p:nvSpPr>
          <p:cNvPr id="613" name="Google Shape;613;p11"/>
          <p:cNvSpPr txBox="1"/>
          <p:nvPr/>
        </p:nvSpPr>
        <p:spPr>
          <a:xfrm>
            <a:off x="338138" y="273844"/>
            <a:ext cx="8452247" cy="518489"/>
          </a:xfrm>
          <a:prstGeom prst="rect">
            <a:avLst/>
          </a:prstGeom>
          <a:noFill/>
          <a:ln>
            <a:noFill/>
          </a:ln>
        </p:spPr>
        <p:txBody>
          <a:bodyPr anchorCtr="0" anchor="b" bIns="45700" lIns="0" spcFirstLastPara="1" rIns="91425" wrap="square" tIns="45700">
            <a:noAutofit/>
          </a:bodyPr>
          <a:lstStyle/>
          <a:p>
            <a:pPr indent="0" lvl="0" marL="0" marR="0" rtl="0" algn="l">
              <a:lnSpc>
                <a:spcPct val="90000"/>
              </a:lnSpc>
              <a:spcBef>
                <a:spcPts val="0"/>
              </a:spcBef>
              <a:spcAft>
                <a:spcPts val="0"/>
              </a:spcAft>
              <a:buClr>
                <a:schemeClr val="dk1"/>
              </a:buClr>
              <a:buSzPts val="2700"/>
              <a:buFont typeface="Arial"/>
              <a:buNone/>
            </a:pPr>
            <a:r>
              <a:rPr b="1" i="0" lang="en-GB" sz="2400" u="none" cap="none" strike="noStrike">
                <a:solidFill>
                  <a:schemeClr val="dk1"/>
                </a:solidFill>
                <a:latin typeface="Helvetica Neue Light"/>
                <a:ea typeface="Helvetica Neue Light"/>
                <a:cs typeface="Helvetica Neue Light"/>
                <a:sym typeface="Helvetica Neue Light"/>
              </a:rPr>
              <a:t>GO provides systematic language to describe gene products (ncRNA and proteins) in three domains</a:t>
            </a:r>
            <a:endParaRPr b="1" i="0" sz="2000" u="none" cap="none" strike="noStrike">
              <a:solidFill>
                <a:schemeClr val="dk1"/>
              </a:solidFill>
              <a:latin typeface="Helvetica Neue Light"/>
              <a:ea typeface="Helvetica Neue Light"/>
              <a:cs typeface="Helvetica Neue Light"/>
              <a:sym typeface="Helvetica Neue Light"/>
            </a:endParaRPr>
          </a:p>
        </p:txBody>
      </p:sp>
      <p:sp>
        <p:nvSpPr>
          <p:cNvPr id="614" name="Google Shape;614;p11"/>
          <p:cNvSpPr/>
          <p:nvPr/>
        </p:nvSpPr>
        <p:spPr>
          <a:xfrm>
            <a:off x="2883037" y="888396"/>
            <a:ext cx="4032250" cy="1065318"/>
          </a:xfrm>
          <a:prstGeom prst="rect">
            <a:avLst/>
          </a:prstGeom>
          <a:noFill/>
          <a:ln>
            <a:noFill/>
          </a:ln>
        </p:spPr>
        <p:txBody>
          <a:bodyPr anchorCtr="0" anchor="t" bIns="0" lIns="0" spcFirstLastPara="1" rIns="0" wrap="square" tIns="0">
            <a:noAutofit/>
          </a:bodyPr>
          <a:lstStyle/>
          <a:p>
            <a:pPr indent="-84138" lvl="0" marL="84138" marR="0" rtl="0" algn="l">
              <a:lnSpc>
                <a:spcPct val="90000"/>
              </a:lnSpc>
              <a:spcBef>
                <a:spcPts val="0"/>
              </a:spcBef>
              <a:spcAft>
                <a:spcPts val="0"/>
              </a:spcAft>
              <a:buNone/>
            </a:pPr>
            <a:r>
              <a:rPr b="1" i="0" lang="en-GB" sz="1400" u="none" cap="none" strike="noStrike">
                <a:solidFill>
                  <a:schemeClr val="dk1"/>
                </a:solidFill>
                <a:latin typeface="Arial"/>
                <a:ea typeface="Arial"/>
                <a:cs typeface="Arial"/>
                <a:sym typeface="Arial"/>
              </a:rPr>
              <a:t>1. Molecular Function</a:t>
            </a:r>
            <a:endParaRPr/>
          </a:p>
          <a:p>
            <a:pPr indent="-84138" lvl="0" marL="84138" marR="0" rtl="0" algn="l">
              <a:lnSpc>
                <a:spcPct val="90000"/>
              </a:lnSpc>
              <a:spcBef>
                <a:spcPts val="280"/>
              </a:spcBef>
              <a:spcAft>
                <a:spcPts val="0"/>
              </a:spcAft>
              <a:buNone/>
            </a:pPr>
            <a:r>
              <a:rPr b="0" i="0" lang="en-GB" sz="1400" u="none" cap="none" strike="noStrike">
                <a:solidFill>
                  <a:schemeClr val="dk1"/>
                </a:solidFill>
                <a:latin typeface="Arial"/>
                <a:ea typeface="Arial"/>
                <a:cs typeface="Arial"/>
                <a:sym typeface="Arial"/>
              </a:rPr>
              <a:t>Single step elemental activity or task or job protein 	kinase activity</a:t>
            </a:r>
            <a:endParaRPr b="0" i="0" sz="1400" u="none" cap="none" strike="noStrike">
              <a:solidFill>
                <a:schemeClr val="dk1"/>
              </a:solidFill>
              <a:latin typeface="Arial"/>
              <a:ea typeface="Arial"/>
              <a:cs typeface="Arial"/>
              <a:sym typeface="Arial"/>
            </a:endParaRPr>
          </a:p>
          <a:p>
            <a:pPr indent="-84138" lvl="0" marL="84138" marR="0" rtl="0" algn="l">
              <a:lnSpc>
                <a:spcPct val="90000"/>
              </a:lnSpc>
              <a:spcBef>
                <a:spcPts val="280"/>
              </a:spcBef>
              <a:spcAft>
                <a:spcPts val="0"/>
              </a:spcAft>
              <a:buNone/>
            </a:pPr>
            <a:r>
              <a:rPr b="0" i="0" lang="en-GB" sz="1400" u="none" cap="none" strike="noStrike">
                <a:solidFill>
                  <a:schemeClr val="dk1"/>
                </a:solidFill>
                <a:latin typeface="Arial"/>
                <a:ea typeface="Arial"/>
                <a:cs typeface="Arial"/>
                <a:sym typeface="Arial"/>
              </a:rPr>
              <a:t>		insulin binding</a:t>
            </a:r>
            <a:endParaRPr b="1" i="0" sz="1400" u="none" cap="none" strike="noStrike">
              <a:solidFill>
                <a:schemeClr val="dk1"/>
              </a:solidFill>
              <a:latin typeface="Arial"/>
              <a:ea typeface="Arial"/>
              <a:cs typeface="Arial"/>
              <a:sym typeface="Arial"/>
            </a:endParaRPr>
          </a:p>
          <a:p>
            <a:pPr indent="-84138" lvl="0" marL="84138" marR="0" rtl="0" algn="l">
              <a:lnSpc>
                <a:spcPct val="90000"/>
              </a:lnSpc>
              <a:spcBef>
                <a:spcPts val="280"/>
              </a:spcBef>
              <a:spcAft>
                <a:spcPts val="0"/>
              </a:spcAft>
              <a:buNone/>
            </a:pPr>
            <a:r>
              <a:t/>
            </a:r>
            <a:endParaRPr b="1" i="0" sz="1400" u="none" cap="none" strike="noStrike">
              <a:solidFill>
                <a:schemeClr val="dk1"/>
              </a:solidFill>
              <a:latin typeface="Arial"/>
              <a:ea typeface="Arial"/>
              <a:cs typeface="Arial"/>
              <a:sym typeface="Arial"/>
            </a:endParaRPr>
          </a:p>
        </p:txBody>
      </p:sp>
      <p:pic>
        <p:nvPicPr>
          <p:cNvPr id="615" name="Google Shape;615;p11"/>
          <p:cNvPicPr preferRelativeResize="0"/>
          <p:nvPr/>
        </p:nvPicPr>
        <p:blipFill rotWithShape="1">
          <a:blip r:embed="rId3">
            <a:alphaModFix/>
          </a:blip>
          <a:srcRect b="0" l="0" r="0" t="0"/>
          <a:stretch/>
        </p:blipFill>
        <p:spPr>
          <a:xfrm>
            <a:off x="489892" y="810201"/>
            <a:ext cx="1858136" cy="1335535"/>
          </a:xfrm>
          <a:prstGeom prst="rect">
            <a:avLst/>
          </a:prstGeom>
          <a:noFill/>
          <a:ln cap="flat" cmpd="sng" w="9525">
            <a:solidFill>
              <a:schemeClr val="dk1"/>
            </a:solidFill>
            <a:prstDash val="solid"/>
            <a:miter lim="800000"/>
            <a:headEnd len="sm" w="sm" type="none"/>
            <a:tailEnd len="sm" w="sm" type="none"/>
          </a:ln>
        </p:spPr>
      </p:pic>
      <p:pic>
        <p:nvPicPr>
          <p:cNvPr id="616" name="Google Shape;616;p11"/>
          <p:cNvPicPr preferRelativeResize="0"/>
          <p:nvPr/>
        </p:nvPicPr>
        <p:blipFill rotWithShape="1">
          <a:blip r:embed="rId4">
            <a:alphaModFix/>
          </a:blip>
          <a:srcRect b="0" l="0" r="0" t="0"/>
          <a:stretch/>
        </p:blipFill>
        <p:spPr>
          <a:xfrm>
            <a:off x="355422" y="2302311"/>
            <a:ext cx="2309865" cy="1126462"/>
          </a:xfrm>
          <a:prstGeom prst="rect">
            <a:avLst/>
          </a:prstGeom>
          <a:noFill/>
          <a:ln>
            <a:noFill/>
          </a:ln>
        </p:spPr>
      </p:pic>
      <p:sp>
        <p:nvSpPr>
          <p:cNvPr id="617" name="Google Shape;617;p11"/>
          <p:cNvSpPr/>
          <p:nvPr/>
        </p:nvSpPr>
        <p:spPr>
          <a:xfrm>
            <a:off x="2883037" y="2314394"/>
            <a:ext cx="5238678" cy="1126462"/>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b="1" i="0" lang="en-GB" sz="1400" u="none" cap="none" strike="noStrike">
                <a:solidFill>
                  <a:schemeClr val="dk1"/>
                </a:solidFill>
                <a:latin typeface="Arial"/>
                <a:ea typeface="Arial"/>
                <a:cs typeface="Arial"/>
                <a:sym typeface="Arial"/>
              </a:rPr>
              <a:t>2. Biological Process</a:t>
            </a:r>
            <a:endParaRPr/>
          </a:p>
          <a:p>
            <a:pPr indent="0" lvl="0" marL="0" marR="0" rtl="0" algn="l">
              <a:lnSpc>
                <a:spcPct val="80000"/>
              </a:lnSpc>
              <a:spcBef>
                <a:spcPts val="280"/>
              </a:spcBef>
              <a:spcAft>
                <a:spcPts val="0"/>
              </a:spcAft>
              <a:buNone/>
            </a:pPr>
            <a:r>
              <a:rPr b="0" i="0" lang="en-GB" sz="1400" u="none" cap="none" strike="noStrike">
                <a:solidFill>
                  <a:schemeClr val="dk1"/>
                </a:solidFill>
                <a:latin typeface="Arial"/>
                <a:ea typeface="Arial"/>
                <a:cs typeface="Arial"/>
                <a:sym typeface="Arial"/>
              </a:rPr>
              <a:t>A commonly recognized series of events - a biological ‘program’</a:t>
            </a:r>
            <a:endParaRPr/>
          </a:p>
          <a:p>
            <a:pPr indent="0" lvl="0" marL="0" marR="0" rtl="0" algn="l">
              <a:lnSpc>
                <a:spcPct val="80000"/>
              </a:lnSpc>
              <a:spcBef>
                <a:spcPts val="280"/>
              </a:spcBef>
              <a:spcAft>
                <a:spcPts val="0"/>
              </a:spcAft>
              <a:buNone/>
            </a:pPr>
            <a:r>
              <a:rPr b="0" i="0" lang="en-GB" sz="1400" u="none" cap="none" strike="noStrike">
                <a:solidFill>
                  <a:schemeClr val="dk1"/>
                </a:solidFill>
                <a:latin typeface="Arial"/>
                <a:ea typeface="Arial"/>
                <a:cs typeface="Arial"/>
                <a:sym typeface="Arial"/>
              </a:rPr>
              <a:t>	cell division</a:t>
            </a:r>
            <a:endParaRPr/>
          </a:p>
          <a:p>
            <a:pPr indent="0" lvl="0" marL="0" marR="0" rtl="0" algn="l">
              <a:lnSpc>
                <a:spcPct val="80000"/>
              </a:lnSpc>
              <a:spcBef>
                <a:spcPts val="280"/>
              </a:spcBef>
              <a:spcAft>
                <a:spcPts val="0"/>
              </a:spcAft>
              <a:buNone/>
            </a:pPr>
            <a:r>
              <a:rPr b="0" i="0" lang="en-GB" sz="1400" u="none" cap="none" strike="noStrike">
                <a:solidFill>
                  <a:schemeClr val="dk1"/>
                </a:solidFill>
                <a:latin typeface="Arial"/>
                <a:ea typeface="Arial"/>
                <a:cs typeface="Arial"/>
                <a:sym typeface="Arial"/>
              </a:rPr>
              <a:t>	apoptosis</a:t>
            </a:r>
            <a:endParaRPr/>
          </a:p>
          <a:p>
            <a:pPr indent="0" lvl="0" marL="0" marR="0" rtl="0" algn="l">
              <a:lnSpc>
                <a:spcPct val="80000"/>
              </a:lnSpc>
              <a:spcBef>
                <a:spcPts val="280"/>
              </a:spcBef>
              <a:spcAft>
                <a:spcPts val="0"/>
              </a:spcAft>
              <a:buNone/>
            </a:pPr>
            <a:r>
              <a:rPr b="0" i="0" lang="en-GB" sz="1400" u="none" cap="none" strike="noStrike">
                <a:solidFill>
                  <a:schemeClr val="dk1"/>
                </a:solidFill>
                <a:latin typeface="Arial"/>
                <a:ea typeface="Arial"/>
                <a:cs typeface="Arial"/>
                <a:sym typeface="Arial"/>
              </a:rPr>
              <a:t>	heart development</a:t>
            </a:r>
            <a:endParaRPr b="0" i="0" sz="1400" u="none" cap="none" strike="noStrike">
              <a:solidFill>
                <a:schemeClr val="dk1"/>
              </a:solidFill>
              <a:latin typeface="Arial"/>
              <a:ea typeface="Arial"/>
              <a:cs typeface="Arial"/>
              <a:sym typeface="Arial"/>
            </a:endParaRPr>
          </a:p>
        </p:txBody>
      </p:sp>
      <p:grpSp>
        <p:nvGrpSpPr>
          <p:cNvPr id="618" name="Google Shape;618;p11"/>
          <p:cNvGrpSpPr/>
          <p:nvPr/>
        </p:nvGrpSpPr>
        <p:grpSpPr>
          <a:xfrm>
            <a:off x="611408" y="3675641"/>
            <a:ext cx="2578933" cy="1315316"/>
            <a:chOff x="-220" y="1257"/>
            <a:chExt cx="4156" cy="2871"/>
          </a:xfrm>
        </p:grpSpPr>
        <p:pic>
          <p:nvPicPr>
            <p:cNvPr id="619" name="Google Shape;619;p11"/>
            <p:cNvPicPr preferRelativeResize="0"/>
            <p:nvPr/>
          </p:nvPicPr>
          <p:blipFill rotWithShape="1">
            <a:blip r:embed="rId5">
              <a:alphaModFix/>
            </a:blip>
            <a:srcRect b="0" l="0" r="0" t="0"/>
            <a:stretch/>
          </p:blipFill>
          <p:spPr>
            <a:xfrm>
              <a:off x="-220" y="1257"/>
              <a:ext cx="2551" cy="2688"/>
            </a:xfrm>
            <a:prstGeom prst="rect">
              <a:avLst/>
            </a:prstGeom>
            <a:noFill/>
            <a:ln>
              <a:noFill/>
            </a:ln>
          </p:spPr>
        </p:pic>
        <p:sp>
          <p:nvSpPr>
            <p:cNvPr id="620" name="Google Shape;620;p11"/>
            <p:cNvSpPr/>
            <p:nvPr/>
          </p:nvSpPr>
          <p:spPr>
            <a:xfrm>
              <a:off x="1824" y="1296"/>
              <a:ext cx="2112" cy="28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21" name="Google Shape;621;p11"/>
            <p:cNvSpPr/>
            <p:nvPr/>
          </p:nvSpPr>
          <p:spPr>
            <a:xfrm>
              <a:off x="1680" y="3792"/>
              <a:ext cx="1104" cy="336"/>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622" name="Google Shape;622;p11"/>
          <p:cNvSpPr txBox="1"/>
          <p:nvPr/>
        </p:nvSpPr>
        <p:spPr>
          <a:xfrm>
            <a:off x="2883691" y="3759480"/>
            <a:ext cx="4419600" cy="14927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400" u="none" cap="none" strike="noStrike">
                <a:solidFill>
                  <a:schemeClr val="dk1"/>
                </a:solidFill>
                <a:latin typeface="Arial"/>
                <a:ea typeface="Arial"/>
                <a:cs typeface="Arial"/>
                <a:sym typeface="Arial"/>
              </a:rPr>
              <a:t>3. Cellular Component</a:t>
            </a:r>
            <a:endParaRPr/>
          </a:p>
          <a:p>
            <a:pPr indent="0" lvl="0" marL="0" marR="0" rtl="0" algn="l">
              <a:lnSpc>
                <a:spcPct val="100000"/>
              </a:lnSpc>
              <a:spcBef>
                <a:spcPts val="0"/>
              </a:spcBef>
              <a:spcAft>
                <a:spcPts val="0"/>
              </a:spcAft>
              <a:buNone/>
            </a:pPr>
            <a:r>
              <a:rPr b="0" i="0" lang="en-GB" sz="1400" u="none" cap="none" strike="noStrike">
                <a:solidFill>
                  <a:schemeClr val="dk1"/>
                </a:solidFill>
                <a:latin typeface="Arial"/>
                <a:ea typeface="Arial"/>
                <a:cs typeface="Arial"/>
                <a:sym typeface="Arial"/>
              </a:rPr>
              <a:t>Where a gene product is located</a:t>
            </a:r>
            <a:endParaRPr/>
          </a:p>
          <a:p>
            <a:pPr indent="0" lvl="2" marL="914400" marR="0" rtl="0" algn="l">
              <a:lnSpc>
                <a:spcPct val="100000"/>
              </a:lnSpc>
              <a:spcBef>
                <a:spcPts val="0"/>
              </a:spcBef>
              <a:spcAft>
                <a:spcPts val="0"/>
              </a:spcAft>
              <a:buNone/>
            </a:pPr>
            <a:r>
              <a:rPr b="0" i="0" lang="en-GB" sz="1400" u="none" cap="none" strike="noStrike">
                <a:solidFill>
                  <a:schemeClr val="dk1"/>
                </a:solidFill>
                <a:latin typeface="Arial"/>
                <a:ea typeface="Arial"/>
                <a:cs typeface="Arial"/>
                <a:sym typeface="Arial"/>
              </a:rPr>
              <a:t> mitochondrion </a:t>
            </a:r>
            <a:endParaRPr/>
          </a:p>
          <a:p>
            <a:pPr indent="0" lvl="2" marL="914400" marR="0" rtl="0" algn="l">
              <a:lnSpc>
                <a:spcPct val="100000"/>
              </a:lnSpc>
              <a:spcBef>
                <a:spcPts val="0"/>
              </a:spcBef>
              <a:spcAft>
                <a:spcPts val="0"/>
              </a:spcAft>
              <a:buNone/>
            </a:pPr>
            <a:r>
              <a:rPr b="0" i="0" lang="en-GB" sz="1400" u="none" cap="none" strike="noStrike">
                <a:solidFill>
                  <a:schemeClr val="dk1"/>
                </a:solidFill>
                <a:latin typeface="Arial"/>
                <a:ea typeface="Arial"/>
                <a:cs typeface="Arial"/>
                <a:sym typeface="Arial"/>
              </a:rPr>
              <a:t> mitochondrial matrix</a:t>
            </a:r>
            <a:endParaRPr/>
          </a:p>
          <a:p>
            <a:pPr indent="0" lvl="2" marL="914400" marR="0" rtl="0" algn="l">
              <a:lnSpc>
                <a:spcPct val="100000"/>
              </a:lnSpc>
              <a:spcBef>
                <a:spcPts val="0"/>
              </a:spcBef>
              <a:spcAft>
                <a:spcPts val="0"/>
              </a:spcAft>
              <a:buNone/>
            </a:pPr>
            <a:r>
              <a:rPr b="0" i="0" lang="en-GB" sz="1400" u="none" cap="none" strike="noStrike">
                <a:solidFill>
                  <a:schemeClr val="dk1"/>
                </a:solidFill>
                <a:latin typeface="Arial"/>
                <a:ea typeface="Arial"/>
                <a:cs typeface="Arial"/>
                <a:sym typeface="Arial"/>
              </a:rPr>
              <a:t> extracellular region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700"/>
              </a:spcBef>
              <a:spcAft>
                <a:spcPts val="0"/>
              </a:spcAft>
              <a:buNone/>
            </a:pPr>
            <a:r>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6" name="Shape 626"/>
        <p:cNvGrpSpPr/>
        <p:nvPr/>
      </p:nvGrpSpPr>
      <p:grpSpPr>
        <a:xfrm>
          <a:off x="0" y="0"/>
          <a:ext cx="0" cy="0"/>
          <a:chOff x="0" y="0"/>
          <a:chExt cx="0" cy="0"/>
        </a:xfrm>
      </p:grpSpPr>
      <p:sp>
        <p:nvSpPr>
          <p:cNvPr id="627" name="Google Shape;627;p12"/>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Terms</a:t>
            </a:r>
            <a:endParaRPr/>
          </a:p>
        </p:txBody>
      </p:sp>
      <p:sp>
        <p:nvSpPr>
          <p:cNvPr id="628" name="Google Shape;628;p1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
        <p:nvSpPr>
          <p:cNvPr id="629" name="Google Shape;629;p12"/>
          <p:cNvSpPr txBox="1"/>
          <p:nvPr>
            <p:ph idx="1" type="body"/>
          </p:nvPr>
        </p:nvSpPr>
        <p:spPr>
          <a:xfrm>
            <a:off x="495300" y="678656"/>
            <a:ext cx="8153400" cy="326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300"/>
              </a:spcBef>
              <a:spcAft>
                <a:spcPts val="0"/>
              </a:spcAft>
              <a:buSzPts val="2200"/>
              <a:buNone/>
            </a:pPr>
            <a:r>
              <a:rPr lang="en-GB" sz="1800"/>
              <a:t>Basic unit within an ontology, representing things within a domain</a:t>
            </a:r>
            <a:endParaRPr sz="1800"/>
          </a:p>
          <a:p>
            <a:pPr indent="-336550" lvl="1" marL="914400" rtl="0" algn="l">
              <a:lnSpc>
                <a:spcPct val="90000"/>
              </a:lnSpc>
              <a:spcBef>
                <a:spcPts val="400"/>
              </a:spcBef>
              <a:spcAft>
                <a:spcPts val="0"/>
              </a:spcAft>
              <a:buSzPts val="1700"/>
              <a:buChar char="•"/>
            </a:pPr>
            <a:r>
              <a:rPr lang="en-GB" sz="1600"/>
              <a:t>Eg. Endocytosis (GO), hydrogen peroxide (ChEBI), fragile X syndrome (MONDO)</a:t>
            </a:r>
            <a:endParaRPr sz="1600"/>
          </a:p>
          <a:p>
            <a:pPr indent="0" lvl="0" marL="0" rtl="0" algn="l">
              <a:lnSpc>
                <a:spcPct val="90000"/>
              </a:lnSpc>
              <a:spcBef>
                <a:spcPts val="300"/>
              </a:spcBef>
              <a:spcAft>
                <a:spcPts val="0"/>
              </a:spcAft>
              <a:buSzPts val="2200"/>
              <a:buNone/>
            </a:pPr>
            <a:r>
              <a:t/>
            </a:r>
            <a:endParaRPr/>
          </a:p>
          <a:p>
            <a:pPr indent="0" lvl="0" marL="0" rtl="0" algn="l">
              <a:lnSpc>
                <a:spcPct val="90000"/>
              </a:lnSpc>
              <a:spcBef>
                <a:spcPts val="300"/>
              </a:spcBef>
              <a:spcAft>
                <a:spcPts val="0"/>
              </a:spcAft>
              <a:buSzPts val="2200"/>
              <a:buNone/>
            </a:pPr>
            <a:r>
              <a:rPr lang="en-GB"/>
              <a:t>Associated with </a:t>
            </a:r>
            <a:r>
              <a:rPr b="1" lang="en-GB"/>
              <a:t>stable</a:t>
            </a:r>
            <a:r>
              <a:rPr lang="en-GB"/>
              <a:t> and </a:t>
            </a:r>
            <a:r>
              <a:rPr b="1" lang="en-GB"/>
              <a:t>semantics-free </a:t>
            </a:r>
            <a:r>
              <a:rPr lang="en-GB"/>
              <a:t>identifiers to promote stability even though ontology representation may change with new scientific knowledge </a:t>
            </a:r>
            <a:endParaRPr/>
          </a:p>
          <a:p>
            <a:pPr indent="-336550" lvl="1" marL="914400" rtl="0" algn="l">
              <a:lnSpc>
                <a:spcPct val="90000"/>
              </a:lnSpc>
              <a:spcBef>
                <a:spcPts val="400"/>
              </a:spcBef>
              <a:spcAft>
                <a:spcPts val="0"/>
              </a:spcAft>
              <a:buSzPts val="1700"/>
              <a:buChar char="•"/>
            </a:pPr>
            <a:r>
              <a:rPr lang="en-GB" sz="1600"/>
              <a:t>e.g. GO:0006897, CHEBI:16240 and MONDO:001038)</a:t>
            </a:r>
            <a:endParaRPr sz="1600"/>
          </a:p>
          <a:p>
            <a:pPr indent="0" lvl="0" marL="0" rtl="0" algn="l">
              <a:lnSpc>
                <a:spcPct val="90000"/>
              </a:lnSpc>
              <a:spcBef>
                <a:spcPts val="300"/>
              </a:spcBef>
              <a:spcAft>
                <a:spcPts val="0"/>
              </a:spcAft>
              <a:buSzPts val="2200"/>
              <a:buNone/>
            </a:pPr>
            <a:r>
              <a:t/>
            </a:r>
            <a:endParaRPr/>
          </a:p>
          <a:p>
            <a:pPr indent="0" lvl="0" marL="0" rtl="0" algn="l">
              <a:lnSpc>
                <a:spcPct val="90000"/>
              </a:lnSpc>
              <a:spcBef>
                <a:spcPts val="300"/>
              </a:spcBef>
              <a:spcAft>
                <a:spcPts val="0"/>
              </a:spcAft>
              <a:buSzPts val="2200"/>
              <a:buNone/>
            </a:pPr>
            <a:r>
              <a:rPr lang="en-GB" sz="1800"/>
              <a:t>Terms may be </a:t>
            </a:r>
            <a:r>
              <a:rPr b="1" lang="en-GB" sz="1800"/>
              <a:t>merged </a:t>
            </a:r>
            <a:endParaRPr sz="1800"/>
          </a:p>
          <a:p>
            <a:pPr indent="-330200" lvl="1" marL="914400" rtl="0" algn="l">
              <a:lnSpc>
                <a:spcPct val="90000"/>
              </a:lnSpc>
              <a:spcBef>
                <a:spcPts val="300"/>
              </a:spcBef>
              <a:spcAft>
                <a:spcPts val="0"/>
              </a:spcAft>
              <a:buSzPts val="1600"/>
              <a:buChar char="•"/>
            </a:pPr>
            <a:r>
              <a:rPr lang="en-GB" sz="1600"/>
              <a:t>Alternate IDs maintained as secondary identifiers</a:t>
            </a:r>
            <a:endParaRPr sz="1600"/>
          </a:p>
          <a:p>
            <a:pPr indent="0" lvl="0" marL="0" rtl="0" algn="l">
              <a:lnSpc>
                <a:spcPct val="90000"/>
              </a:lnSpc>
              <a:spcBef>
                <a:spcPts val="300"/>
              </a:spcBef>
              <a:spcAft>
                <a:spcPts val="0"/>
              </a:spcAft>
              <a:buSzPts val="2200"/>
              <a:buNone/>
            </a:pPr>
            <a:r>
              <a:t/>
            </a:r>
            <a:endParaRPr/>
          </a:p>
          <a:p>
            <a:pPr indent="0" lvl="0" marL="0" rtl="0" algn="l">
              <a:lnSpc>
                <a:spcPct val="90000"/>
              </a:lnSpc>
              <a:spcBef>
                <a:spcPts val="300"/>
              </a:spcBef>
              <a:spcAft>
                <a:spcPts val="0"/>
              </a:spcAft>
              <a:buSzPts val="2200"/>
              <a:buNone/>
            </a:pPr>
            <a:r>
              <a:rPr lang="en-GB" sz="1800"/>
              <a:t>Terms may be </a:t>
            </a:r>
            <a:r>
              <a:rPr b="1" lang="en-GB" sz="1800"/>
              <a:t>obsoleted </a:t>
            </a:r>
            <a:endParaRPr sz="1800"/>
          </a:p>
          <a:p>
            <a:pPr indent="-336550" lvl="1" marL="914400" rtl="0" algn="l">
              <a:lnSpc>
                <a:spcPct val="90000"/>
              </a:lnSpc>
              <a:spcBef>
                <a:spcPts val="400"/>
              </a:spcBef>
              <a:spcAft>
                <a:spcPts val="0"/>
              </a:spcAft>
              <a:buSzPts val="1700"/>
              <a:buChar char="•"/>
            </a:pPr>
            <a:r>
              <a:rPr lang="en-GB" sz="1600"/>
              <a:t>May be no longer needed, considered out of scope, duplicates, etc</a:t>
            </a:r>
            <a:endParaRPr/>
          </a:p>
          <a:p>
            <a:pPr indent="-336550" lvl="1" marL="914400" rtl="0" algn="l">
              <a:lnSpc>
                <a:spcPct val="90000"/>
              </a:lnSpc>
              <a:spcBef>
                <a:spcPts val="400"/>
              </a:spcBef>
              <a:spcAft>
                <a:spcPts val="0"/>
              </a:spcAft>
              <a:buSzPts val="1700"/>
              <a:buChar char="•"/>
            </a:pPr>
            <a:r>
              <a:rPr lang="en-GB" sz="1600"/>
              <a:t>Kept for historical records</a:t>
            </a:r>
            <a:endParaRPr sz="1600"/>
          </a:p>
          <a:p>
            <a:pPr indent="-336550" lvl="1" marL="914400" rtl="0" algn="l">
              <a:lnSpc>
                <a:spcPct val="90000"/>
              </a:lnSpc>
              <a:spcBef>
                <a:spcPts val="0"/>
              </a:spcBef>
              <a:spcAft>
                <a:spcPts val="0"/>
              </a:spcAft>
              <a:buSzPts val="1700"/>
              <a:buChar char="•"/>
            </a:pPr>
            <a:r>
              <a:rPr lang="en-GB" sz="1600"/>
              <a:t>Obsolete terms may contain metadata pointing to alternative terms</a:t>
            </a:r>
            <a:endParaRPr sz="1600"/>
          </a:p>
          <a:p>
            <a:pPr indent="0" lvl="0" marL="0" rtl="0" algn="l">
              <a:lnSpc>
                <a:spcPct val="90000"/>
              </a:lnSpc>
              <a:spcBef>
                <a:spcPts val="300"/>
              </a:spcBef>
              <a:spcAft>
                <a:spcPts val="0"/>
              </a:spcAft>
              <a:buSzPts val="22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sp>
        <p:nvSpPr>
          <p:cNvPr id="634" name="Google Shape;634;p13"/>
          <p:cNvSpPr txBox="1"/>
          <p:nvPr>
            <p:ph type="title"/>
          </p:nvPr>
        </p:nvSpPr>
        <p:spPr>
          <a:xfrm>
            <a:off x="83343" y="4935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Metadata</a:t>
            </a:r>
            <a:endParaRPr/>
          </a:p>
        </p:txBody>
      </p:sp>
      <p:sp>
        <p:nvSpPr>
          <p:cNvPr id="635" name="Google Shape;635;p13"/>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
        <p:nvSpPr>
          <p:cNvPr id="636" name="Google Shape;636;p13"/>
          <p:cNvSpPr txBox="1"/>
          <p:nvPr>
            <p:ph idx="1" type="body"/>
          </p:nvPr>
        </p:nvSpPr>
        <p:spPr>
          <a:xfrm>
            <a:off x="83343" y="482413"/>
            <a:ext cx="8051619" cy="2289362"/>
          </a:xfrm>
          <a:prstGeom prst="rect">
            <a:avLst/>
          </a:prstGeom>
          <a:noFill/>
          <a:ln>
            <a:noFill/>
          </a:ln>
        </p:spPr>
        <p:txBody>
          <a:bodyPr anchorCtr="0" anchor="t" bIns="0" lIns="0" spcFirstLastPara="1" rIns="0" wrap="square" tIns="0">
            <a:noAutofit/>
          </a:bodyPr>
          <a:lstStyle/>
          <a:p>
            <a:pPr indent="0" lvl="0" marL="127000" rtl="0" algn="l">
              <a:lnSpc>
                <a:spcPct val="90000"/>
              </a:lnSpc>
              <a:spcBef>
                <a:spcPts val="300"/>
              </a:spcBef>
              <a:spcAft>
                <a:spcPts val="0"/>
              </a:spcAft>
              <a:buSzPts val="1600"/>
              <a:buNone/>
            </a:pPr>
            <a:r>
              <a:rPr b="1" lang="en-GB" sz="1800"/>
              <a:t>Term definition: </a:t>
            </a:r>
            <a:r>
              <a:rPr lang="en-GB"/>
              <a:t>Both a textual definition (aimed primarily at humans) and logical definition (aimed primarily at machines)</a:t>
            </a:r>
            <a:endParaRPr/>
          </a:p>
          <a:p>
            <a:pPr indent="0" lvl="0" marL="127000" rtl="0" algn="l">
              <a:lnSpc>
                <a:spcPct val="90000"/>
              </a:lnSpc>
              <a:spcBef>
                <a:spcPts val="0"/>
              </a:spcBef>
              <a:spcAft>
                <a:spcPts val="0"/>
              </a:spcAft>
              <a:buSzPts val="1600"/>
              <a:buNone/>
            </a:pPr>
            <a:r>
              <a:rPr b="1" lang="en-GB" sz="1800"/>
              <a:t>Secondary IDs: </a:t>
            </a:r>
            <a:r>
              <a:rPr lang="en-GB"/>
              <a:t>(resulting from term merges)</a:t>
            </a:r>
            <a:endParaRPr/>
          </a:p>
          <a:p>
            <a:pPr indent="0" lvl="0" marL="127000" rtl="0" algn="l">
              <a:lnSpc>
                <a:spcPct val="90000"/>
              </a:lnSpc>
              <a:spcBef>
                <a:spcPts val="0"/>
              </a:spcBef>
              <a:spcAft>
                <a:spcPts val="0"/>
              </a:spcAft>
              <a:buSzPts val="1600"/>
              <a:buNone/>
            </a:pPr>
            <a:r>
              <a:rPr b="1" lang="en-GB" sz="1800"/>
              <a:t>Flags: </a:t>
            </a:r>
            <a:r>
              <a:rPr lang="en-GB"/>
              <a:t>obsoletion, “do not annotate”</a:t>
            </a:r>
            <a:endParaRPr b="1"/>
          </a:p>
          <a:p>
            <a:pPr indent="0" lvl="0" marL="127000" rtl="0" algn="l">
              <a:lnSpc>
                <a:spcPct val="90000"/>
              </a:lnSpc>
              <a:spcBef>
                <a:spcPts val="0"/>
              </a:spcBef>
              <a:spcAft>
                <a:spcPts val="0"/>
              </a:spcAft>
              <a:buSzPts val="1600"/>
              <a:buNone/>
            </a:pPr>
            <a:r>
              <a:rPr b="1" lang="en-GB" sz="1800"/>
              <a:t>Synonyms: </a:t>
            </a:r>
            <a:r>
              <a:rPr lang="en-GB" sz="1600"/>
              <a:t>may come in different types, e.g. exact, related, narrow</a:t>
            </a:r>
            <a:endParaRPr/>
          </a:p>
          <a:p>
            <a:pPr indent="0" lvl="0" marL="127000" rtl="0" algn="l">
              <a:lnSpc>
                <a:spcPct val="90000"/>
              </a:lnSpc>
              <a:spcBef>
                <a:spcPts val="0"/>
              </a:spcBef>
              <a:spcAft>
                <a:spcPts val="0"/>
              </a:spcAft>
              <a:buSzPts val="1600"/>
              <a:buNone/>
            </a:pPr>
            <a:r>
              <a:rPr b="1" lang="en-GB" sz="1800"/>
              <a:t>Cross-references </a:t>
            </a:r>
            <a:r>
              <a:rPr lang="en-GB"/>
              <a:t>to alternative databases</a:t>
            </a:r>
            <a:endParaRPr/>
          </a:p>
          <a:p>
            <a:pPr indent="-285750" lvl="1" marL="869950" rtl="0" algn="l">
              <a:lnSpc>
                <a:spcPct val="90000"/>
              </a:lnSpc>
              <a:spcBef>
                <a:spcPts val="0"/>
              </a:spcBef>
              <a:spcAft>
                <a:spcPts val="0"/>
              </a:spcAft>
              <a:buSzPts val="1600"/>
              <a:buChar char="•"/>
            </a:pPr>
            <a:r>
              <a:rPr lang="en-GB" sz="1600"/>
              <a:t>e.g. GO cross-references EC and Rhea and links to publications supporting the existence of the class</a:t>
            </a:r>
            <a:endParaRPr/>
          </a:p>
          <a:p>
            <a:pPr indent="0" lvl="0" marL="127000" rtl="0" algn="l">
              <a:lnSpc>
                <a:spcPct val="90000"/>
              </a:lnSpc>
              <a:spcBef>
                <a:spcPts val="300"/>
              </a:spcBef>
              <a:spcAft>
                <a:spcPts val="0"/>
              </a:spcAft>
              <a:buSzPts val="1600"/>
              <a:buNone/>
            </a:pPr>
            <a:r>
              <a:t/>
            </a:r>
            <a:endParaRPr/>
          </a:p>
          <a:p>
            <a:pPr indent="0" lvl="0" marL="88900" rtl="0" algn="l">
              <a:lnSpc>
                <a:spcPct val="90000"/>
              </a:lnSpc>
              <a:spcBef>
                <a:spcPts val="400"/>
              </a:spcBef>
              <a:spcAft>
                <a:spcPts val="0"/>
              </a:spcAft>
              <a:buSzPts val="2200"/>
              <a:buNone/>
            </a:pPr>
            <a:r>
              <a:t/>
            </a:r>
            <a:endParaRPr b="1" sz="1600"/>
          </a:p>
        </p:txBody>
      </p:sp>
      <p:pic>
        <p:nvPicPr>
          <p:cNvPr id="637" name="Google Shape;637;p13"/>
          <p:cNvPicPr preferRelativeResize="0"/>
          <p:nvPr/>
        </p:nvPicPr>
        <p:blipFill rotWithShape="1">
          <a:blip r:embed="rId3">
            <a:alphaModFix/>
          </a:blip>
          <a:srcRect b="0" l="0" r="0" t="0"/>
          <a:stretch/>
        </p:blipFill>
        <p:spPr>
          <a:xfrm>
            <a:off x="2636350" y="2694741"/>
            <a:ext cx="5128907" cy="2399409"/>
          </a:xfrm>
          <a:prstGeom prst="rect">
            <a:avLst/>
          </a:prstGeom>
          <a:noFill/>
          <a:ln>
            <a:noFill/>
          </a:ln>
        </p:spPr>
      </p:pic>
      <p:sp>
        <p:nvSpPr>
          <p:cNvPr id="638" name="Google Shape;638;p13"/>
          <p:cNvSpPr txBox="1"/>
          <p:nvPr/>
        </p:nvSpPr>
        <p:spPr>
          <a:xfrm>
            <a:off x="38517" y="2456473"/>
            <a:ext cx="4533484" cy="2546538"/>
          </a:xfrm>
          <a:prstGeom prst="rect">
            <a:avLst/>
          </a:prstGeom>
          <a:noFill/>
          <a:ln>
            <a:noFill/>
          </a:ln>
        </p:spPr>
        <p:txBody>
          <a:bodyPr anchorCtr="0" anchor="t" bIns="0" lIns="0" spcFirstLastPara="1" rIns="0" wrap="square" tIns="0">
            <a:noAutofit/>
          </a:bodyPr>
          <a:lstStyle/>
          <a:p>
            <a:pPr indent="0" lvl="0" marL="127000" marR="0" rtl="0" algn="l">
              <a:lnSpc>
                <a:spcPct val="90000"/>
              </a:lnSpc>
              <a:spcBef>
                <a:spcPts val="0"/>
              </a:spcBef>
              <a:spcAft>
                <a:spcPts val="0"/>
              </a:spcAft>
              <a:buClr>
                <a:schemeClr val="accent1"/>
              </a:buClr>
              <a:buSzPts val="1600"/>
              <a:buFont typeface="Arial"/>
              <a:buNone/>
            </a:pPr>
            <a:r>
              <a:rPr b="1" i="0" lang="en-GB" sz="1800" u="none" cap="none" strike="noStrike">
                <a:solidFill>
                  <a:srgbClr val="595959"/>
                </a:solidFill>
                <a:latin typeface="Arial"/>
                <a:ea typeface="Arial"/>
                <a:cs typeface="Arial"/>
                <a:sym typeface="Arial"/>
              </a:rPr>
              <a:t>Comments</a:t>
            </a:r>
            <a:r>
              <a:rPr b="0" i="0" lang="en-GB" sz="1800" u="none" cap="none" strike="noStrike">
                <a:solidFill>
                  <a:srgbClr val="595959"/>
                </a:solidFill>
                <a:latin typeface="Arial"/>
                <a:ea typeface="Arial"/>
                <a:cs typeface="Arial"/>
                <a:sym typeface="Arial"/>
              </a:rPr>
              <a:t>: </a:t>
            </a:r>
            <a:r>
              <a:rPr b="0" i="0" lang="en-GB" sz="1600" u="none" cap="none" strike="noStrike">
                <a:solidFill>
                  <a:srgbClr val="595959"/>
                </a:solidFill>
                <a:latin typeface="Arial"/>
                <a:ea typeface="Arial"/>
                <a:cs typeface="Arial"/>
                <a:sym typeface="Arial"/>
              </a:rPr>
              <a:t>examples of intended usage</a:t>
            </a:r>
            <a:endParaRPr/>
          </a:p>
          <a:p>
            <a:pPr indent="0" lvl="0" marL="127000" marR="0" rtl="0" algn="l">
              <a:lnSpc>
                <a:spcPct val="90000"/>
              </a:lnSpc>
              <a:spcBef>
                <a:spcPts val="300"/>
              </a:spcBef>
              <a:spcAft>
                <a:spcPts val="0"/>
              </a:spcAft>
              <a:buClr>
                <a:schemeClr val="accent1"/>
              </a:buClr>
              <a:buSzPts val="1600"/>
              <a:buFont typeface="Arial"/>
              <a:buNone/>
            </a:pPr>
            <a:r>
              <a:t/>
            </a:r>
            <a:endParaRPr b="0" i="0" sz="1600" u="none" cap="none" strike="noStrike">
              <a:solidFill>
                <a:srgbClr val="595959"/>
              </a:solidFill>
              <a:latin typeface="Arial"/>
              <a:ea typeface="Arial"/>
              <a:cs typeface="Arial"/>
              <a:sym typeface="Arial"/>
            </a:endParaRPr>
          </a:p>
          <a:p>
            <a:pPr indent="0" lvl="0" marL="88900" marR="0" rtl="0" algn="l">
              <a:lnSpc>
                <a:spcPct val="90000"/>
              </a:lnSpc>
              <a:spcBef>
                <a:spcPts val="400"/>
              </a:spcBef>
              <a:spcAft>
                <a:spcPts val="0"/>
              </a:spcAft>
              <a:buClr>
                <a:schemeClr val="accent1"/>
              </a:buClr>
              <a:buSzPts val="2200"/>
              <a:buFont typeface="Arial"/>
              <a:buNone/>
            </a:pPr>
            <a:r>
              <a:t/>
            </a:r>
            <a:endParaRPr b="1" i="0" sz="1600" u="none" cap="none" strike="noStrike">
              <a:solidFill>
                <a:srgbClr val="595959"/>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4"/>
          <p:cNvSpPr txBox="1"/>
          <p:nvPr>
            <p:ph type="title"/>
          </p:nvPr>
        </p:nvSpPr>
        <p:spPr>
          <a:xfrm>
            <a:off x="338138" y="273844"/>
            <a:ext cx="8964888" cy="539508"/>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2700"/>
              <a:buFont typeface="Arial"/>
              <a:buNone/>
            </a:pPr>
            <a:r>
              <a:rPr lang="en-GB"/>
              <a:t>Relationships</a:t>
            </a:r>
            <a:endParaRPr/>
          </a:p>
        </p:txBody>
      </p:sp>
      <p:sp>
        <p:nvSpPr>
          <p:cNvPr id="645" name="Google Shape;645;p14"/>
          <p:cNvSpPr txBox="1"/>
          <p:nvPr>
            <p:ph idx="1" type="body"/>
          </p:nvPr>
        </p:nvSpPr>
        <p:spPr>
          <a:xfrm>
            <a:off x="338138" y="940050"/>
            <a:ext cx="6076846" cy="326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300"/>
              </a:spcBef>
              <a:spcAft>
                <a:spcPts val="0"/>
              </a:spcAft>
              <a:buSzPts val="2200"/>
              <a:buNone/>
            </a:pPr>
            <a:r>
              <a:rPr lang="en-GB" sz="1600"/>
              <a:t>Terms are arranged in a </a:t>
            </a:r>
            <a:r>
              <a:rPr b="1" lang="en-GB" sz="1600"/>
              <a:t>hierarchy </a:t>
            </a:r>
            <a:r>
              <a:rPr lang="en-GB" sz="1600"/>
              <a:t>from general to specific</a:t>
            </a:r>
            <a:endParaRPr/>
          </a:p>
          <a:p>
            <a:pPr indent="-285750" lvl="0" marL="285750" rtl="0" algn="l">
              <a:lnSpc>
                <a:spcPct val="90000"/>
              </a:lnSpc>
              <a:spcBef>
                <a:spcPts val="300"/>
              </a:spcBef>
              <a:spcAft>
                <a:spcPts val="0"/>
              </a:spcAft>
              <a:buSzPts val="2200"/>
              <a:buChar char="•"/>
            </a:pPr>
            <a:r>
              <a:rPr lang="en-GB" sz="1600"/>
              <a:t>Relations between classes provide structure to the ontology</a:t>
            </a:r>
            <a:endParaRPr/>
          </a:p>
          <a:p>
            <a:pPr indent="-285750" lvl="0" marL="285750" rtl="0" algn="l">
              <a:lnSpc>
                <a:spcPct val="90000"/>
              </a:lnSpc>
              <a:spcBef>
                <a:spcPts val="400"/>
              </a:spcBef>
              <a:spcAft>
                <a:spcPts val="0"/>
              </a:spcAft>
              <a:buSzPts val="2200"/>
              <a:buChar char="•"/>
            </a:pPr>
            <a:r>
              <a:rPr lang="en-GB"/>
              <a:t>Broader </a:t>
            </a:r>
            <a:r>
              <a:rPr b="1" i="1" lang="en-GB"/>
              <a:t>general/ancestor/parent </a:t>
            </a:r>
            <a:r>
              <a:rPr lang="en-GB"/>
              <a:t>terms give rise to </a:t>
            </a:r>
            <a:r>
              <a:rPr b="1" i="1" lang="en-GB"/>
              <a:t>specific/descendant/child </a:t>
            </a:r>
            <a:r>
              <a:rPr lang="en-GB"/>
              <a:t>terms</a:t>
            </a:r>
            <a:endParaRPr/>
          </a:p>
          <a:p>
            <a:pPr indent="-285750" lvl="0" marL="285750" rtl="0" algn="l">
              <a:lnSpc>
                <a:spcPct val="90000"/>
              </a:lnSpc>
              <a:spcBef>
                <a:spcPts val="400"/>
              </a:spcBef>
              <a:spcAft>
                <a:spcPts val="0"/>
              </a:spcAft>
              <a:buSzPts val="2200"/>
              <a:buChar char="•"/>
            </a:pPr>
            <a:r>
              <a:rPr lang="en-GB" sz="1600"/>
              <a:t>There are no defined “levels” in the ontology, but some terms have a “do not annotate flag” indicating that when annotating, a more specific term should be selected</a:t>
            </a:r>
            <a:endParaRPr/>
          </a:p>
          <a:p>
            <a:pPr indent="0" lvl="0" marL="0" rtl="0" algn="l">
              <a:lnSpc>
                <a:spcPct val="90000"/>
              </a:lnSpc>
              <a:spcBef>
                <a:spcPts val="300"/>
              </a:spcBef>
              <a:spcAft>
                <a:spcPts val="0"/>
              </a:spcAft>
              <a:buSzPts val="2200"/>
              <a:buNone/>
            </a:pPr>
            <a:r>
              <a:t/>
            </a:r>
            <a:endParaRPr sz="1600"/>
          </a:p>
          <a:p>
            <a:pPr indent="0" lvl="0" marL="0" rtl="0" algn="l">
              <a:lnSpc>
                <a:spcPct val="90000"/>
              </a:lnSpc>
              <a:spcBef>
                <a:spcPts val="300"/>
              </a:spcBef>
              <a:spcAft>
                <a:spcPts val="0"/>
              </a:spcAft>
              <a:buSzPts val="2200"/>
              <a:buNone/>
            </a:pPr>
            <a:r>
              <a:rPr lang="en-GB" sz="1600"/>
              <a:t>Relationships enable </a:t>
            </a:r>
            <a:r>
              <a:rPr b="1" lang="en-GB" sz="1600"/>
              <a:t>transitive</a:t>
            </a:r>
            <a:r>
              <a:rPr lang="en-GB" sz="1600"/>
              <a:t> </a:t>
            </a:r>
            <a:r>
              <a:rPr b="1" lang="en-GB" sz="1600"/>
              <a:t>inheritance of annotations </a:t>
            </a:r>
            <a:endParaRPr/>
          </a:p>
          <a:p>
            <a:pPr indent="-285750" lvl="0" marL="285750" rtl="0" algn="l">
              <a:lnSpc>
                <a:spcPct val="90000"/>
              </a:lnSpc>
              <a:spcBef>
                <a:spcPts val="400"/>
              </a:spcBef>
              <a:spcAft>
                <a:spcPts val="0"/>
              </a:spcAft>
              <a:buSzPts val="2200"/>
              <a:buChar char="•"/>
            </a:pPr>
            <a:r>
              <a:rPr lang="en-GB"/>
              <a:t>W</a:t>
            </a:r>
            <a:r>
              <a:rPr lang="en-GB" sz="1600"/>
              <a:t>hen annotating to a more specific class, the annotated protein is automatically annotated to </a:t>
            </a:r>
            <a:r>
              <a:rPr b="1" lang="en-GB" sz="1600"/>
              <a:t>all</a:t>
            </a:r>
            <a:r>
              <a:rPr lang="en-GB" sz="1600"/>
              <a:t> more general classes</a:t>
            </a:r>
            <a:endParaRPr/>
          </a:p>
          <a:p>
            <a:pPr indent="-285750" lvl="0" marL="285750" rtl="0" algn="l">
              <a:lnSpc>
                <a:spcPct val="90000"/>
              </a:lnSpc>
              <a:spcBef>
                <a:spcPts val="400"/>
              </a:spcBef>
              <a:spcAft>
                <a:spcPts val="0"/>
              </a:spcAft>
              <a:buSzPts val="2200"/>
              <a:buChar char="•"/>
            </a:pPr>
            <a:r>
              <a:rPr lang="en-GB"/>
              <a:t> A search to a parent term can retrieve all children </a:t>
            </a:r>
            <a:endParaRPr/>
          </a:p>
        </p:txBody>
      </p:sp>
      <p:pic>
        <p:nvPicPr>
          <p:cNvPr id="646" name="Google Shape;646;p14"/>
          <p:cNvPicPr preferRelativeResize="0"/>
          <p:nvPr/>
        </p:nvPicPr>
        <p:blipFill rotWithShape="1">
          <a:blip r:embed="rId3">
            <a:alphaModFix/>
          </a:blip>
          <a:srcRect b="0" l="0" r="0" t="0"/>
          <a:stretch/>
        </p:blipFill>
        <p:spPr>
          <a:xfrm>
            <a:off x="6802820" y="380729"/>
            <a:ext cx="1218975" cy="4181000"/>
          </a:xfrm>
          <a:prstGeom prst="rect">
            <a:avLst/>
          </a:prstGeom>
          <a:noFill/>
          <a:ln>
            <a:noFill/>
          </a:ln>
        </p:spPr>
      </p:pic>
      <p:sp>
        <p:nvSpPr>
          <p:cNvPr id="647" name="Google Shape;647;p14"/>
          <p:cNvSpPr txBox="1"/>
          <p:nvPr/>
        </p:nvSpPr>
        <p:spPr>
          <a:xfrm>
            <a:off x="8105374" y="718929"/>
            <a:ext cx="738300" cy="371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300"/>
              </a:spcBef>
              <a:spcAft>
                <a:spcPts val="0"/>
              </a:spcAft>
              <a:buClr>
                <a:schemeClr val="accent1"/>
              </a:buClr>
              <a:buSzPts val="2200"/>
              <a:buFont typeface="Arial"/>
              <a:buNone/>
            </a:pPr>
            <a:r>
              <a:rPr b="1" i="0" lang="en-GB" sz="1400" u="none" cap="none" strike="noStrike">
                <a:solidFill>
                  <a:srgbClr val="595959"/>
                </a:solidFill>
                <a:latin typeface="Arial"/>
                <a:ea typeface="Arial"/>
                <a:cs typeface="Arial"/>
                <a:sym typeface="Arial"/>
              </a:rPr>
              <a:t>general</a:t>
            </a:r>
            <a:endParaRPr/>
          </a:p>
        </p:txBody>
      </p:sp>
      <p:sp>
        <p:nvSpPr>
          <p:cNvPr id="648" name="Google Shape;648;p14"/>
          <p:cNvSpPr txBox="1"/>
          <p:nvPr/>
        </p:nvSpPr>
        <p:spPr>
          <a:xfrm>
            <a:off x="8145874" y="3914529"/>
            <a:ext cx="809700" cy="371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300"/>
              </a:spcBef>
              <a:spcAft>
                <a:spcPts val="0"/>
              </a:spcAft>
              <a:buClr>
                <a:schemeClr val="accent1"/>
              </a:buClr>
              <a:buSzPts val="2200"/>
              <a:buFont typeface="Arial"/>
              <a:buNone/>
            </a:pPr>
            <a:r>
              <a:rPr b="1" i="0" lang="en-GB" sz="1400" u="none" cap="none" strike="noStrike">
                <a:solidFill>
                  <a:srgbClr val="595959"/>
                </a:solidFill>
                <a:latin typeface="Arial"/>
                <a:ea typeface="Arial"/>
                <a:cs typeface="Arial"/>
                <a:sym typeface="Arial"/>
              </a:rPr>
              <a:t>specific</a:t>
            </a:r>
            <a:endParaRPr/>
          </a:p>
        </p:txBody>
      </p:sp>
      <p:sp>
        <p:nvSpPr>
          <p:cNvPr id="649" name="Google Shape;649;p14"/>
          <p:cNvSpPr/>
          <p:nvPr/>
        </p:nvSpPr>
        <p:spPr>
          <a:xfrm flipH="1">
            <a:off x="8427124" y="995079"/>
            <a:ext cx="75900" cy="2919600"/>
          </a:xfrm>
          <a:prstGeom prst="upDownArrow">
            <a:avLst>
              <a:gd fmla="val 22018" name="adj1"/>
              <a:gd fmla="val 144934"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4"/>
          <p:cNvSpPr txBox="1"/>
          <p:nvPr/>
        </p:nvSpPr>
        <p:spPr>
          <a:xfrm>
            <a:off x="7274135" y="210371"/>
            <a:ext cx="809700" cy="371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300"/>
              </a:spcBef>
              <a:spcAft>
                <a:spcPts val="0"/>
              </a:spcAft>
              <a:buClr>
                <a:schemeClr val="accent1"/>
              </a:buClr>
              <a:buSzPts val="2200"/>
              <a:buFont typeface="Arial"/>
              <a:buNone/>
            </a:pPr>
            <a:r>
              <a:rPr b="1" i="0" lang="en-GB" sz="1400" u="none" cap="none" strike="noStrike">
                <a:solidFill>
                  <a:srgbClr val="595959"/>
                </a:solidFill>
                <a:latin typeface="Arial"/>
                <a:ea typeface="Arial"/>
                <a:cs typeface="Arial"/>
                <a:sym typeface="Arial"/>
              </a:rPr>
              <a:t>GO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5"/>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Most commonly used relationships</a:t>
            </a:r>
            <a:endParaRPr/>
          </a:p>
        </p:txBody>
      </p:sp>
      <p:sp>
        <p:nvSpPr>
          <p:cNvPr id="657" name="Google Shape;657;p15"/>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
        <p:nvSpPr>
          <p:cNvPr id="658" name="Google Shape;658;p15"/>
          <p:cNvSpPr txBox="1"/>
          <p:nvPr>
            <p:ph idx="1" type="body"/>
          </p:nvPr>
        </p:nvSpPr>
        <p:spPr>
          <a:xfrm>
            <a:off x="495300" y="800100"/>
            <a:ext cx="8153400" cy="3768992"/>
          </a:xfrm>
          <a:prstGeom prst="rect">
            <a:avLst/>
          </a:prstGeom>
          <a:noFill/>
          <a:ln>
            <a:noFill/>
          </a:ln>
        </p:spPr>
        <p:txBody>
          <a:bodyPr anchorCtr="0" anchor="t" bIns="0" lIns="0" spcFirstLastPara="1" rIns="0" wrap="square" tIns="0">
            <a:noAutofit/>
          </a:bodyPr>
          <a:lstStyle/>
          <a:p>
            <a:pPr indent="0" lvl="0" marL="127000" rtl="0" algn="l">
              <a:lnSpc>
                <a:spcPct val="90000"/>
              </a:lnSpc>
              <a:spcBef>
                <a:spcPts val="300"/>
              </a:spcBef>
              <a:spcAft>
                <a:spcPts val="0"/>
              </a:spcAft>
              <a:buSzPts val="1600"/>
              <a:buNone/>
            </a:pPr>
            <a:r>
              <a:rPr b="1" lang="en-GB"/>
              <a:t>Is_a: </a:t>
            </a:r>
            <a:r>
              <a:rPr lang="en-GB"/>
              <a:t>is a subtype of</a:t>
            </a:r>
            <a:endParaRPr/>
          </a:p>
          <a:p>
            <a:pPr indent="-333375" lvl="1" marL="914400" rtl="0" algn="l">
              <a:lnSpc>
                <a:spcPct val="90000"/>
              </a:lnSpc>
              <a:spcBef>
                <a:spcPts val="0"/>
              </a:spcBef>
              <a:spcAft>
                <a:spcPts val="0"/>
              </a:spcAft>
              <a:buSzPts val="1650"/>
              <a:buChar char="•"/>
            </a:pPr>
            <a:r>
              <a:rPr lang="en-GB" sz="1600"/>
              <a:t>A volvo is_a car</a:t>
            </a:r>
            <a:endParaRPr sz="1600"/>
          </a:p>
          <a:p>
            <a:pPr indent="-333375" lvl="1" marL="914400" rtl="0" algn="l">
              <a:lnSpc>
                <a:spcPct val="90000"/>
              </a:lnSpc>
              <a:spcBef>
                <a:spcPts val="0"/>
              </a:spcBef>
              <a:spcAft>
                <a:spcPts val="0"/>
              </a:spcAft>
              <a:buSzPts val="1650"/>
              <a:buChar char="•"/>
            </a:pPr>
            <a:r>
              <a:rPr lang="en-GB" sz="1600"/>
              <a:t>The mitochondrion is an organelle</a:t>
            </a:r>
            <a:endParaRPr sz="1600"/>
          </a:p>
          <a:p>
            <a:pPr indent="0" lvl="0" marL="127000" rtl="0" algn="l">
              <a:lnSpc>
                <a:spcPct val="90000"/>
              </a:lnSpc>
              <a:spcBef>
                <a:spcPts val="0"/>
              </a:spcBef>
              <a:spcAft>
                <a:spcPts val="0"/>
              </a:spcAft>
              <a:buSzPts val="1600"/>
              <a:buNone/>
            </a:pPr>
            <a:r>
              <a:rPr b="1" lang="en-GB"/>
              <a:t>Part_of: </a:t>
            </a:r>
            <a:endParaRPr/>
          </a:p>
          <a:p>
            <a:pPr indent="-336550" lvl="1" marL="914400" rtl="0" algn="l">
              <a:lnSpc>
                <a:spcPct val="90000"/>
              </a:lnSpc>
              <a:spcBef>
                <a:spcPts val="0"/>
              </a:spcBef>
              <a:spcAft>
                <a:spcPts val="0"/>
              </a:spcAft>
              <a:buSzPts val="1700"/>
              <a:buChar char="•"/>
            </a:pPr>
            <a:r>
              <a:rPr lang="en-GB" sz="1600"/>
              <a:t>A wheel is part_of a car</a:t>
            </a:r>
            <a:endParaRPr/>
          </a:p>
          <a:p>
            <a:pPr indent="-336550" lvl="1" marL="914400" rtl="0" algn="l">
              <a:lnSpc>
                <a:spcPct val="90000"/>
              </a:lnSpc>
              <a:spcBef>
                <a:spcPts val="0"/>
              </a:spcBef>
              <a:spcAft>
                <a:spcPts val="0"/>
              </a:spcAft>
              <a:buSzPts val="1700"/>
              <a:buChar char="•"/>
            </a:pPr>
            <a:r>
              <a:rPr lang="en-GB" sz="1600"/>
              <a:t>The mitochondrial lumen is part_of the mitochondrion</a:t>
            </a:r>
            <a:endParaRPr/>
          </a:p>
          <a:p>
            <a:pPr indent="0" lvl="0" marL="127000" rtl="0" algn="l">
              <a:lnSpc>
                <a:spcPct val="90000"/>
              </a:lnSpc>
              <a:spcBef>
                <a:spcPts val="0"/>
              </a:spcBef>
              <a:spcAft>
                <a:spcPts val="0"/>
              </a:spcAft>
              <a:buSzPts val="1600"/>
              <a:buNone/>
            </a:pPr>
            <a:r>
              <a:rPr b="1" lang="en-GB"/>
              <a:t>Regulates: </a:t>
            </a:r>
            <a:endParaRPr b="1"/>
          </a:p>
          <a:p>
            <a:pPr indent="-336550" lvl="1" marL="914400" rtl="0" algn="l">
              <a:lnSpc>
                <a:spcPct val="90000"/>
              </a:lnSpc>
              <a:spcBef>
                <a:spcPts val="400"/>
              </a:spcBef>
              <a:spcAft>
                <a:spcPts val="0"/>
              </a:spcAft>
              <a:buSzPts val="1700"/>
              <a:buChar char="•"/>
            </a:pPr>
            <a:r>
              <a:rPr lang="en-GB" sz="1600"/>
              <a:t>Positive regulation of transcription by RNA polymerase II positively_regulates transcription by RNA polymerase II</a:t>
            </a:r>
            <a:endParaRPr/>
          </a:p>
          <a:p>
            <a:pPr indent="0" lvl="1" marL="85725" rtl="0" algn="l">
              <a:lnSpc>
                <a:spcPct val="90000"/>
              </a:lnSpc>
              <a:spcBef>
                <a:spcPts val="400"/>
              </a:spcBef>
              <a:spcAft>
                <a:spcPts val="0"/>
              </a:spcAft>
              <a:buSzPts val="1700"/>
              <a:buNone/>
            </a:pPr>
            <a:r>
              <a:t/>
            </a:r>
            <a:endParaRPr b="1" sz="1600"/>
          </a:p>
          <a:p>
            <a:pPr indent="0" lvl="1" marL="85725" rtl="0" algn="l">
              <a:lnSpc>
                <a:spcPct val="90000"/>
              </a:lnSpc>
              <a:spcBef>
                <a:spcPts val="400"/>
              </a:spcBef>
              <a:spcAft>
                <a:spcPts val="0"/>
              </a:spcAft>
              <a:buSzPts val="1700"/>
              <a:buNone/>
            </a:pPr>
            <a:r>
              <a:rPr b="1" lang="en-GB" sz="1600"/>
              <a:t>Beware of how the term “regulation” is used by authors </a:t>
            </a:r>
            <a:r>
              <a:rPr lang="en-GB" sz="1600"/>
              <a:t>– sometimes it’s used when something has an effect on something else, and not ‘intentional’ regulation.</a:t>
            </a:r>
            <a:endParaRPr/>
          </a:p>
          <a:p>
            <a:pPr indent="-323850" lvl="2" marL="1371600" rtl="0" algn="l">
              <a:lnSpc>
                <a:spcPct val="90000"/>
              </a:lnSpc>
              <a:spcBef>
                <a:spcPts val="400"/>
              </a:spcBef>
              <a:spcAft>
                <a:spcPts val="0"/>
              </a:spcAft>
              <a:buSzPts val="1500"/>
              <a:buChar char="•"/>
            </a:pPr>
            <a:r>
              <a:rPr lang="en-GB" sz="1600"/>
              <a:t>For example, knockout of a gene affects some downstream pathway vs. a protein inhibitor binding a target directly to inhibit a pathway</a:t>
            </a:r>
            <a:endParaRPr/>
          </a:p>
          <a:p>
            <a:pPr indent="-228600" lvl="1" marL="914400" rtl="0" algn="l">
              <a:lnSpc>
                <a:spcPct val="90000"/>
              </a:lnSpc>
              <a:spcBef>
                <a:spcPts val="0"/>
              </a:spcBef>
              <a:spcAft>
                <a:spcPts val="0"/>
              </a:spcAft>
              <a:buSzPts val="1700"/>
              <a:buNone/>
            </a:pPr>
            <a:r>
              <a:t/>
            </a:r>
            <a:endParaRPr sz="1600"/>
          </a:p>
          <a:p>
            <a:pPr indent="0" lvl="0" marL="0" rtl="0" algn="l">
              <a:lnSpc>
                <a:spcPct val="90000"/>
              </a:lnSpc>
              <a:spcBef>
                <a:spcPts val="300"/>
              </a:spcBef>
              <a:spcAft>
                <a:spcPts val="0"/>
              </a:spcAft>
              <a:buSzPts val="2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6"/>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Making GO annotations</a:t>
            </a:r>
            <a:endParaRPr/>
          </a:p>
        </p:txBody>
      </p:sp>
      <p:sp>
        <p:nvSpPr>
          <p:cNvPr id="664" name="Google Shape;664;p16"/>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
        <p:nvSpPr>
          <p:cNvPr id="665" name="Google Shape;665;p16"/>
          <p:cNvSpPr txBox="1"/>
          <p:nvPr/>
        </p:nvSpPr>
        <p:spPr>
          <a:xfrm>
            <a:off x="191386" y="800100"/>
            <a:ext cx="8761228" cy="1236236"/>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GO consists of two parts: the </a:t>
            </a:r>
            <a:r>
              <a:rPr b="0" i="0" lang="en-GB" sz="1600" u="none" cap="none" strike="noStrike">
                <a:solidFill>
                  <a:srgbClr val="000000"/>
                </a:solidFill>
                <a:latin typeface="Arial"/>
                <a:ea typeface="Arial"/>
                <a:cs typeface="Arial"/>
                <a:sym typeface="Arial"/>
              </a:rPr>
              <a:t>ontology </a:t>
            </a:r>
            <a:r>
              <a:rPr b="0" i="0" lang="en-GB" sz="1600" u="none" cap="none" strike="noStrike">
                <a:solidFill>
                  <a:srgbClr val="000000"/>
                </a:solidFill>
                <a:latin typeface="Helvetica Neue Light"/>
                <a:ea typeface="Helvetica Neue Light"/>
                <a:cs typeface="Helvetica Neue Light"/>
                <a:sym typeface="Helvetica Neue Light"/>
              </a:rPr>
              <a:t>and the </a:t>
            </a:r>
            <a:r>
              <a:rPr b="0" i="0" lang="en-GB" sz="1600" u="none" cap="none" strike="noStrike">
                <a:solidFill>
                  <a:srgbClr val="000000"/>
                </a:solidFill>
                <a:latin typeface="Arial"/>
                <a:ea typeface="Arial"/>
                <a:cs typeface="Arial"/>
                <a:sym typeface="Arial"/>
              </a:rPr>
              <a:t>annotations</a:t>
            </a:r>
            <a:endParaRPr b="0" i="0" sz="1600" u="none" cap="none" strike="noStrike">
              <a:solidFill>
                <a:srgbClr val="000000"/>
              </a:solidFill>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Clr>
                <a:srgbClr val="000000"/>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An </a:t>
            </a:r>
            <a:r>
              <a:rPr b="1" i="0" lang="en-GB" sz="1600" u="none" cap="none" strike="noStrike">
                <a:solidFill>
                  <a:srgbClr val="000000"/>
                </a:solidFill>
                <a:latin typeface="Helvetica Neue Light"/>
                <a:ea typeface="Helvetica Neue Light"/>
                <a:cs typeface="Helvetica Neue Light"/>
                <a:sym typeface="Helvetica Neue Light"/>
              </a:rPr>
              <a:t>annotation</a:t>
            </a:r>
            <a:r>
              <a:rPr b="0" i="0" lang="en-GB" sz="1600" u="none" cap="none" strike="noStrike">
                <a:solidFill>
                  <a:srgbClr val="000000"/>
                </a:solidFill>
                <a:latin typeface="Helvetica Neue Light"/>
                <a:ea typeface="Helvetica Neue Light"/>
                <a:cs typeface="Helvetica Neue Light"/>
                <a:sym typeface="Helvetica Neue Light"/>
              </a:rPr>
              <a:t> is </a:t>
            </a:r>
            <a:r>
              <a:rPr b="1" i="0" lang="en-GB" sz="1600" u="none" cap="none" strike="noStrike">
                <a:solidFill>
                  <a:srgbClr val="000000"/>
                </a:solidFill>
                <a:latin typeface="Helvetica Neue Light"/>
                <a:ea typeface="Helvetica Neue Light"/>
                <a:cs typeface="Helvetica Neue Light"/>
                <a:sym typeface="Helvetica Neue Light"/>
              </a:rPr>
              <a:t>an association of a gene product with an ontology term </a:t>
            </a:r>
            <a:endParaRPr/>
          </a:p>
          <a:p>
            <a:pPr indent="-330200" lvl="0" marL="457200" marR="0" rtl="0" algn="l">
              <a:lnSpc>
                <a:spcPct val="115000"/>
              </a:lnSpc>
              <a:spcBef>
                <a:spcPts val="0"/>
              </a:spcBef>
              <a:spcAft>
                <a:spcPts val="0"/>
              </a:spcAft>
              <a:buClr>
                <a:srgbClr val="000000"/>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An assertion that the gene product performs an activity/localizes to a space, participates in a process…</a:t>
            </a:r>
            <a:endParaRPr/>
          </a:p>
        </p:txBody>
      </p:sp>
      <p:sp>
        <p:nvSpPr>
          <p:cNvPr id="666" name="Google Shape;666;p16"/>
          <p:cNvSpPr txBox="1"/>
          <p:nvPr/>
        </p:nvSpPr>
        <p:spPr>
          <a:xfrm>
            <a:off x="122330" y="2257701"/>
            <a:ext cx="8761228" cy="236885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Annotations can be created manually or automatically</a:t>
            </a:r>
            <a:endParaRPr/>
          </a:p>
          <a:p>
            <a:pPr indent="-330200" lvl="0" marL="457200" marR="0" rtl="0" algn="l">
              <a:lnSpc>
                <a:spcPct val="115000"/>
              </a:lnSpc>
              <a:spcBef>
                <a:spcPts val="0"/>
              </a:spcBef>
              <a:spcAft>
                <a:spcPts val="0"/>
              </a:spcAft>
              <a:buClr>
                <a:srgbClr val="000000"/>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“Electronic” (</a:t>
            </a:r>
            <a:r>
              <a:rPr b="1" i="0" lang="en-GB" sz="1600" u="none" cap="none" strike="noStrike">
                <a:solidFill>
                  <a:srgbClr val="000000"/>
                </a:solidFill>
                <a:latin typeface="Helvetica Neue Light"/>
                <a:ea typeface="Helvetica Neue Light"/>
                <a:cs typeface="Helvetica Neue Light"/>
                <a:sym typeface="Helvetica Neue Light"/>
              </a:rPr>
              <a:t>automatic</a:t>
            </a:r>
            <a:r>
              <a:rPr b="0" i="0" lang="en-GB" sz="1600" u="none" cap="none" strike="noStrike">
                <a:solidFill>
                  <a:srgbClr val="000000"/>
                </a:solidFill>
                <a:latin typeface="Helvetica Neue Light"/>
                <a:ea typeface="Helvetica Neue Light"/>
                <a:cs typeface="Helvetica Neue Light"/>
                <a:sym typeface="Helvetica Neue Light"/>
              </a:rPr>
              <a:t>) annotations are not manually reviewed (but the pipeline is), typically based on homology or other sequence information such as domains </a:t>
            </a:r>
            <a:endParaRPr/>
          </a:p>
          <a:p>
            <a:pPr indent="-330200" lvl="4" marL="714375" marR="0" rtl="0" algn="l">
              <a:lnSpc>
                <a:spcPct val="115000"/>
              </a:lnSpc>
              <a:spcBef>
                <a:spcPts val="0"/>
              </a:spcBef>
              <a:spcAft>
                <a:spcPts val="0"/>
              </a:spcAft>
              <a:buClr>
                <a:srgbClr val="000000"/>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E.g. any protein with a kinase domain are annotated to “kinase activity”</a:t>
            </a:r>
            <a:endParaRPr/>
          </a:p>
          <a:p>
            <a:pPr indent="-330200" lvl="0" marL="457200" marR="0" rtl="0" algn="l">
              <a:lnSpc>
                <a:spcPct val="115000"/>
              </a:lnSpc>
              <a:spcBef>
                <a:spcPts val="0"/>
              </a:spcBef>
              <a:spcAft>
                <a:spcPts val="0"/>
              </a:spcAft>
              <a:buClr>
                <a:srgbClr val="000000"/>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 Annotations </a:t>
            </a:r>
            <a:r>
              <a:rPr b="1" i="0" lang="en-GB" sz="1600" u="none" cap="none" strike="noStrike">
                <a:solidFill>
                  <a:srgbClr val="000000"/>
                </a:solidFill>
                <a:latin typeface="Helvetica Neue Light"/>
                <a:ea typeface="Helvetica Neue Light"/>
                <a:cs typeface="Helvetica Neue Light"/>
                <a:sym typeface="Helvetica Neue Light"/>
              </a:rPr>
              <a:t>manually</a:t>
            </a:r>
            <a:r>
              <a:rPr b="0" i="0" lang="en-GB" sz="1600" u="none" cap="none" strike="noStrike">
                <a:solidFill>
                  <a:srgbClr val="000000"/>
                </a:solidFill>
                <a:latin typeface="Helvetica Neue Light"/>
                <a:ea typeface="Helvetica Neue Light"/>
                <a:cs typeface="Helvetica Neue Light"/>
                <a:sym typeface="Helvetica Neue Light"/>
              </a:rPr>
              <a:t> created by curators may be derived from the literature (experimental or author statements), sequence (e.g. homology), or by curatorial judgement (e.g. a paper demonstrates a protein is a transcription factor, a curator might then infer that the protein localizes to the nucleus)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grpSp>
        <p:nvGrpSpPr>
          <p:cNvPr id="671" name="Google Shape;671;p17"/>
          <p:cNvGrpSpPr/>
          <p:nvPr/>
        </p:nvGrpSpPr>
        <p:grpSpPr>
          <a:xfrm>
            <a:off x="121444" y="2922814"/>
            <a:ext cx="8293894" cy="1720624"/>
            <a:chOff x="121444" y="2922814"/>
            <a:chExt cx="7162203" cy="1306286"/>
          </a:xfrm>
        </p:grpSpPr>
        <p:pic>
          <p:nvPicPr>
            <p:cNvPr id="672" name="Google Shape;672;p17"/>
            <p:cNvPicPr preferRelativeResize="0"/>
            <p:nvPr/>
          </p:nvPicPr>
          <p:blipFill rotWithShape="1">
            <a:blip r:embed="rId3">
              <a:alphaModFix/>
            </a:blip>
            <a:srcRect b="0" l="0" r="32734" t="0"/>
            <a:stretch/>
          </p:blipFill>
          <p:spPr>
            <a:xfrm>
              <a:off x="121444" y="2922814"/>
              <a:ext cx="6150769" cy="1306286"/>
            </a:xfrm>
            <a:prstGeom prst="rect">
              <a:avLst/>
            </a:prstGeom>
            <a:noFill/>
            <a:ln>
              <a:noFill/>
            </a:ln>
          </p:spPr>
        </p:pic>
        <p:pic>
          <p:nvPicPr>
            <p:cNvPr id="673" name="Google Shape;673;p17"/>
            <p:cNvPicPr preferRelativeResize="0"/>
            <p:nvPr/>
          </p:nvPicPr>
          <p:blipFill rotWithShape="1">
            <a:blip r:embed="rId3">
              <a:alphaModFix/>
            </a:blip>
            <a:srcRect b="0" l="88177" r="0" t="0"/>
            <a:stretch/>
          </p:blipFill>
          <p:spPr>
            <a:xfrm>
              <a:off x="6202559" y="2922814"/>
              <a:ext cx="1081088" cy="1306286"/>
            </a:xfrm>
            <a:prstGeom prst="rect">
              <a:avLst/>
            </a:prstGeom>
            <a:noFill/>
            <a:ln>
              <a:noFill/>
            </a:ln>
          </p:spPr>
        </p:pic>
      </p:grpSp>
      <p:sp>
        <p:nvSpPr>
          <p:cNvPr id="674" name="Google Shape;674;p17"/>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Parts to a GO annotation</a:t>
            </a:r>
            <a:endParaRPr/>
          </a:p>
        </p:txBody>
      </p:sp>
      <p:sp>
        <p:nvSpPr>
          <p:cNvPr id="675" name="Google Shape;675;p17"/>
          <p:cNvSpPr txBox="1"/>
          <p:nvPr>
            <p:ph idx="1" type="body"/>
          </p:nvPr>
        </p:nvSpPr>
        <p:spPr>
          <a:xfrm>
            <a:off x="533400" y="914400"/>
            <a:ext cx="8153400" cy="3263400"/>
          </a:xfrm>
          <a:prstGeom prst="rect">
            <a:avLst/>
          </a:prstGeom>
          <a:noFill/>
          <a:ln>
            <a:noFill/>
          </a:ln>
        </p:spPr>
        <p:txBody>
          <a:bodyPr anchorCtr="0" anchor="t" bIns="0" lIns="0" spcFirstLastPara="1" rIns="0" wrap="square" tIns="0">
            <a:noAutofit/>
          </a:bodyPr>
          <a:lstStyle/>
          <a:p>
            <a:pPr indent="0" lvl="0" marL="88900" rtl="0" algn="l">
              <a:lnSpc>
                <a:spcPct val="90000"/>
              </a:lnSpc>
              <a:spcBef>
                <a:spcPts val="400"/>
              </a:spcBef>
              <a:spcAft>
                <a:spcPts val="0"/>
              </a:spcAft>
              <a:buSzPts val="2200"/>
              <a:buNone/>
            </a:pPr>
            <a:r>
              <a:rPr lang="en-GB"/>
              <a:t>Requirements:</a:t>
            </a:r>
            <a:endParaRPr/>
          </a:p>
          <a:p>
            <a:pPr indent="-368300" lvl="0" marL="457200" rtl="0" algn="l">
              <a:lnSpc>
                <a:spcPct val="90000"/>
              </a:lnSpc>
              <a:spcBef>
                <a:spcPts val="400"/>
              </a:spcBef>
              <a:spcAft>
                <a:spcPts val="0"/>
              </a:spcAft>
              <a:buSzPts val="2200"/>
              <a:buChar char="•"/>
            </a:pPr>
            <a:r>
              <a:rPr lang="en-GB"/>
              <a:t>Protein ID (UniProt ID)</a:t>
            </a:r>
            <a:endParaRPr/>
          </a:p>
          <a:p>
            <a:pPr indent="-368300" lvl="0" marL="457200" rtl="0" algn="l">
              <a:lnSpc>
                <a:spcPct val="90000"/>
              </a:lnSpc>
              <a:spcBef>
                <a:spcPts val="400"/>
              </a:spcBef>
              <a:spcAft>
                <a:spcPts val="0"/>
              </a:spcAft>
              <a:buSzPts val="2200"/>
              <a:buChar char="•"/>
            </a:pPr>
            <a:r>
              <a:rPr lang="en-GB"/>
              <a:t>GO term (GO ID and/or GO value)</a:t>
            </a:r>
            <a:endParaRPr/>
          </a:p>
          <a:p>
            <a:pPr indent="-368300" lvl="0" marL="457200" rtl="0" algn="l">
              <a:lnSpc>
                <a:spcPct val="90000"/>
              </a:lnSpc>
              <a:spcBef>
                <a:spcPts val="400"/>
              </a:spcBef>
              <a:spcAft>
                <a:spcPts val="0"/>
              </a:spcAft>
              <a:buSzPts val="2200"/>
              <a:buChar char="•"/>
            </a:pPr>
            <a:r>
              <a:rPr lang="en-GB"/>
              <a:t>Evidence</a:t>
            </a:r>
            <a:endParaRPr/>
          </a:p>
          <a:p>
            <a:pPr indent="-368300" lvl="0" marL="457200" rtl="0" algn="l">
              <a:lnSpc>
                <a:spcPct val="90000"/>
              </a:lnSpc>
              <a:spcBef>
                <a:spcPts val="400"/>
              </a:spcBef>
              <a:spcAft>
                <a:spcPts val="0"/>
              </a:spcAft>
              <a:buSzPts val="2200"/>
              <a:buChar char="•"/>
            </a:pPr>
            <a:r>
              <a:rPr lang="en-GB"/>
              <a:t>Reference (PMID)</a:t>
            </a:r>
            <a:endParaRPr/>
          </a:p>
          <a:p>
            <a:pPr indent="-368300" lvl="0" marL="457200" rtl="0" algn="l">
              <a:lnSpc>
                <a:spcPct val="90000"/>
              </a:lnSpc>
              <a:spcBef>
                <a:spcPts val="400"/>
              </a:spcBef>
              <a:spcAft>
                <a:spcPts val="0"/>
              </a:spcAft>
              <a:buSzPts val="2200"/>
              <a:buChar char="•"/>
            </a:pPr>
            <a:r>
              <a:rPr lang="en-GB"/>
              <a:t>Additional information/context (“annotation extension”)</a:t>
            </a:r>
            <a:endParaRPr/>
          </a:p>
          <a:p>
            <a:pPr indent="0" lvl="0" marL="88900" rtl="0" algn="l">
              <a:lnSpc>
                <a:spcPct val="90000"/>
              </a:lnSpc>
              <a:spcBef>
                <a:spcPts val="400"/>
              </a:spcBef>
              <a:spcAft>
                <a:spcPts val="0"/>
              </a:spcAft>
              <a:buSzPts val="2200"/>
              <a:buNone/>
            </a:pPr>
            <a:r>
              <a:t/>
            </a:r>
            <a:endParaRPr/>
          </a:p>
        </p:txBody>
      </p:sp>
      <p:sp>
        <p:nvSpPr>
          <p:cNvPr id="676" name="Google Shape;676;p17"/>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
        <p:nvSpPr>
          <p:cNvPr id="677" name="Google Shape;677;p17"/>
          <p:cNvSpPr/>
          <p:nvPr/>
        </p:nvSpPr>
        <p:spPr>
          <a:xfrm>
            <a:off x="121443" y="2922813"/>
            <a:ext cx="1778468" cy="1634899"/>
          </a:xfrm>
          <a:prstGeom prst="rect">
            <a:avLst/>
          </a:prstGeom>
          <a:noFill/>
          <a:ln cap="flat" cmpd="sng" w="25400">
            <a:solidFill>
              <a:srgbClr val="0A3F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8" name="Google Shape;678;p17"/>
          <p:cNvSpPr/>
          <p:nvPr/>
        </p:nvSpPr>
        <p:spPr>
          <a:xfrm>
            <a:off x="2457450" y="2922814"/>
            <a:ext cx="2418946" cy="1634898"/>
          </a:xfrm>
          <a:prstGeom prst="rect">
            <a:avLst/>
          </a:prstGeom>
          <a:noFill/>
          <a:ln cap="flat" cmpd="sng" w="25400">
            <a:solidFill>
              <a:srgbClr val="0A3F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9" name="Google Shape;679;p17"/>
          <p:cNvSpPr/>
          <p:nvPr/>
        </p:nvSpPr>
        <p:spPr>
          <a:xfrm>
            <a:off x="4979583" y="2657475"/>
            <a:ext cx="2129117" cy="2092376"/>
          </a:xfrm>
          <a:prstGeom prst="rect">
            <a:avLst/>
          </a:prstGeom>
          <a:no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0" name="Google Shape;680;p17"/>
          <p:cNvSpPr/>
          <p:nvPr/>
        </p:nvSpPr>
        <p:spPr>
          <a:xfrm>
            <a:off x="5863824" y="2946593"/>
            <a:ext cx="708426" cy="1553970"/>
          </a:xfrm>
          <a:prstGeom prst="rect">
            <a:avLst/>
          </a:prstGeom>
          <a:noFill/>
          <a:ln cap="flat" cmpd="sng" w="25400">
            <a:solidFill>
              <a:srgbClr val="0A3F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1" name="Google Shape;681;p17"/>
          <p:cNvSpPr/>
          <p:nvPr/>
        </p:nvSpPr>
        <p:spPr>
          <a:xfrm>
            <a:off x="7136065" y="2916688"/>
            <a:ext cx="1251909" cy="1726750"/>
          </a:xfrm>
          <a:prstGeom prst="rect">
            <a:avLst/>
          </a:prstGeom>
          <a:noFill/>
          <a:ln cap="flat" cmpd="sng" w="25400">
            <a:solidFill>
              <a:srgbClr val="0A3F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8"/>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Finding and selecting terms in QuickGO</a:t>
            </a:r>
            <a:endParaRPr/>
          </a:p>
        </p:txBody>
      </p:sp>
      <p:sp>
        <p:nvSpPr>
          <p:cNvPr id="687" name="Google Shape;687;p18"/>
          <p:cNvSpPr txBox="1"/>
          <p:nvPr>
            <p:ph idx="1" type="body"/>
          </p:nvPr>
        </p:nvSpPr>
        <p:spPr>
          <a:xfrm>
            <a:off x="533400" y="914400"/>
            <a:ext cx="8153400" cy="32634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400"/>
              </a:spcBef>
              <a:spcAft>
                <a:spcPts val="0"/>
              </a:spcAft>
              <a:buSzPts val="2200"/>
              <a:buChar char="•"/>
            </a:pPr>
            <a:r>
              <a:rPr lang="en-GB"/>
              <a:t>Ontology browsers (e.g. QuickGO, AmiGO) enable term browsing</a:t>
            </a:r>
            <a:endParaRPr/>
          </a:p>
          <a:p>
            <a:pPr indent="-368300" lvl="0" marL="457200" rtl="0" algn="l">
              <a:lnSpc>
                <a:spcPct val="90000"/>
              </a:lnSpc>
              <a:spcBef>
                <a:spcPts val="400"/>
              </a:spcBef>
              <a:spcAft>
                <a:spcPts val="0"/>
              </a:spcAft>
              <a:buSzPts val="2200"/>
              <a:buChar char="•"/>
            </a:pPr>
            <a:r>
              <a:rPr lang="en-GB"/>
              <a:t>Look at existing annotations, including orthologs or related genes – what have other curators annotated to</a:t>
            </a:r>
            <a:endParaRPr/>
          </a:p>
        </p:txBody>
      </p:sp>
      <p:sp>
        <p:nvSpPr>
          <p:cNvPr id="688" name="Google Shape;688;p18"/>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pic>
        <p:nvPicPr>
          <p:cNvPr descr="A blue and white website&#10;&#10;Description automatically generated" id="689" name="Google Shape;689;p18"/>
          <p:cNvPicPr preferRelativeResize="0"/>
          <p:nvPr/>
        </p:nvPicPr>
        <p:blipFill rotWithShape="1">
          <a:blip r:embed="rId3">
            <a:alphaModFix/>
          </a:blip>
          <a:srcRect b="0" l="0" r="0" t="0"/>
          <a:stretch/>
        </p:blipFill>
        <p:spPr>
          <a:xfrm>
            <a:off x="708212" y="1928418"/>
            <a:ext cx="7727576" cy="2363682"/>
          </a:xfrm>
          <a:prstGeom prst="rect">
            <a:avLst/>
          </a:prstGeom>
          <a:noFill/>
          <a:ln>
            <a:noFill/>
          </a:ln>
        </p:spPr>
      </p:pic>
      <p:sp>
        <p:nvSpPr>
          <p:cNvPr id="690" name="Google Shape;690;p18"/>
          <p:cNvSpPr txBox="1"/>
          <p:nvPr/>
        </p:nvSpPr>
        <p:spPr>
          <a:xfrm>
            <a:off x="708212" y="4378897"/>
            <a:ext cx="27142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latin typeface="Arial"/>
                <a:ea typeface="Arial"/>
                <a:cs typeface="Arial"/>
                <a:sym typeface="Arial"/>
              </a:rPr>
              <a:t>https://www.ebi.ac.uk/QuickGO/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19"/>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Finding and selecting terms in the ontology</a:t>
            </a:r>
            <a:endParaRPr/>
          </a:p>
        </p:txBody>
      </p:sp>
      <p:sp>
        <p:nvSpPr>
          <p:cNvPr id="696" name="Google Shape;696;p19"/>
          <p:cNvSpPr txBox="1"/>
          <p:nvPr>
            <p:ph idx="1" type="body"/>
          </p:nvPr>
        </p:nvSpPr>
        <p:spPr>
          <a:xfrm>
            <a:off x="533400" y="914400"/>
            <a:ext cx="8153400" cy="32634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400"/>
              </a:spcBef>
              <a:spcAft>
                <a:spcPts val="0"/>
              </a:spcAft>
              <a:buSzPts val="2200"/>
              <a:buChar char="•"/>
            </a:pPr>
            <a:r>
              <a:rPr lang="en-GB"/>
              <a:t>In P2GO, the term search field doesn’t show ancestor terms or child terms, only exact matches to text</a:t>
            </a:r>
            <a:endParaRPr/>
          </a:p>
          <a:p>
            <a:pPr indent="-368300" lvl="0" marL="457200" rtl="0" algn="l">
              <a:lnSpc>
                <a:spcPct val="90000"/>
              </a:lnSpc>
              <a:spcBef>
                <a:spcPts val="400"/>
              </a:spcBef>
              <a:spcAft>
                <a:spcPts val="0"/>
              </a:spcAft>
              <a:buSzPts val="2200"/>
              <a:buChar char="•"/>
            </a:pPr>
            <a:r>
              <a:rPr lang="en-GB"/>
              <a:t>Sometimes it is easier to ‘drill down’ the ontology, than to directly search for an exact term (start at a higher level term, for example a slim term or a general process such as “DNA repair”, and view children)</a:t>
            </a:r>
            <a:endParaRPr/>
          </a:p>
          <a:p>
            <a:pPr indent="-368300" lvl="0" marL="457200" rtl="0" algn="l">
              <a:lnSpc>
                <a:spcPct val="90000"/>
              </a:lnSpc>
              <a:spcBef>
                <a:spcPts val="400"/>
              </a:spcBef>
              <a:spcAft>
                <a:spcPts val="0"/>
              </a:spcAft>
              <a:buSzPts val="2200"/>
              <a:buChar char="•"/>
            </a:pPr>
            <a:r>
              <a:rPr lang="en-GB"/>
              <a:t>Ontology browsers (e.g. QuickGO, AmiGO) enable term browsing</a:t>
            </a:r>
            <a:endParaRPr/>
          </a:p>
          <a:p>
            <a:pPr indent="-368300" lvl="0" marL="457200" rtl="0" algn="l">
              <a:lnSpc>
                <a:spcPct val="90000"/>
              </a:lnSpc>
              <a:spcBef>
                <a:spcPts val="400"/>
              </a:spcBef>
              <a:spcAft>
                <a:spcPts val="0"/>
              </a:spcAft>
              <a:buSzPts val="2200"/>
              <a:buChar char="•"/>
            </a:pPr>
            <a:r>
              <a:rPr lang="en-GB"/>
              <a:t>Look at existing annotations, including orthologs or related genes – what have other curators annotated to?</a:t>
            </a:r>
            <a:endParaRPr/>
          </a:p>
          <a:p>
            <a:pPr indent="-336550" lvl="1" marL="914400" rtl="0" algn="l">
              <a:lnSpc>
                <a:spcPct val="90000"/>
              </a:lnSpc>
              <a:spcBef>
                <a:spcPts val="400"/>
              </a:spcBef>
              <a:spcAft>
                <a:spcPts val="0"/>
              </a:spcAft>
              <a:buSzPts val="1700"/>
              <a:buChar char="•"/>
            </a:pPr>
            <a:r>
              <a:rPr lang="en-GB"/>
              <a:t>Good opportunity to review existing annotations and change anything that is incorrect!</a:t>
            </a:r>
            <a:endParaRPr/>
          </a:p>
        </p:txBody>
      </p:sp>
      <p:sp>
        <p:nvSpPr>
          <p:cNvPr id="697" name="Google Shape;697;p19"/>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2700"/>
              <a:buFont typeface="Arial"/>
              <a:buNone/>
            </a:pPr>
            <a:r>
              <a:rPr lang="en-GB"/>
              <a:t>Why using Gene Ontology (GO)?</a:t>
            </a:r>
            <a:endParaRPr/>
          </a:p>
        </p:txBody>
      </p:sp>
      <p:sp>
        <p:nvSpPr>
          <p:cNvPr id="519" name="Google Shape;519;p2"/>
          <p:cNvSpPr txBox="1"/>
          <p:nvPr>
            <p:ph idx="1" type="body"/>
          </p:nvPr>
        </p:nvSpPr>
        <p:spPr>
          <a:xfrm>
            <a:off x="338139" y="907754"/>
            <a:ext cx="4233862" cy="3711524"/>
          </a:xfrm>
          <a:prstGeom prst="rect">
            <a:avLst/>
          </a:prstGeom>
          <a:noFill/>
          <a:ln>
            <a:noFill/>
          </a:ln>
        </p:spPr>
        <p:txBody>
          <a:bodyPr anchorCtr="0" anchor="t" bIns="45700" lIns="0" spcFirstLastPara="1" rIns="91425" wrap="square" tIns="45700">
            <a:noAutofit/>
          </a:bodyPr>
          <a:lstStyle/>
          <a:p>
            <a:pPr indent="0" lvl="0" marL="92075" rtl="0" algn="l">
              <a:lnSpc>
                <a:spcPct val="100000"/>
              </a:lnSpc>
              <a:spcBef>
                <a:spcPts val="0"/>
              </a:spcBef>
              <a:spcAft>
                <a:spcPts val="0"/>
              </a:spcAft>
              <a:buSzPts val="1800"/>
              <a:buNone/>
            </a:pPr>
            <a:r>
              <a:rPr b="1" lang="en-GB">
                <a:solidFill>
                  <a:schemeClr val="dk1"/>
                </a:solidFill>
              </a:rPr>
              <a:t>Natural language is ambiguous</a:t>
            </a:r>
            <a:endParaRPr>
              <a:solidFill>
                <a:schemeClr val="dk1"/>
              </a:solidFill>
            </a:endParaRPr>
          </a:p>
          <a:p>
            <a:pPr indent="-79375" lvl="0" marL="285750" rtl="0" algn="l">
              <a:lnSpc>
                <a:spcPct val="100000"/>
              </a:lnSpc>
              <a:spcBef>
                <a:spcPts val="0"/>
              </a:spcBef>
              <a:spcAft>
                <a:spcPts val="0"/>
              </a:spcAft>
              <a:buSzPts val="1800"/>
              <a:buFont typeface="Arial"/>
              <a:buNone/>
            </a:pPr>
            <a:r>
              <a:t/>
            </a:r>
            <a:endParaRPr>
              <a:solidFill>
                <a:schemeClr val="dk1"/>
              </a:solidFill>
            </a:endParaRPr>
          </a:p>
          <a:p>
            <a:pPr indent="-193675" lvl="0" marL="285750" rtl="0" algn="l">
              <a:lnSpc>
                <a:spcPct val="100000"/>
              </a:lnSpc>
              <a:spcBef>
                <a:spcPts val="0"/>
              </a:spcBef>
              <a:spcAft>
                <a:spcPts val="0"/>
              </a:spcAft>
              <a:buSzPts val="1800"/>
              <a:buFont typeface="Arial"/>
              <a:buChar char="•"/>
            </a:pPr>
            <a:r>
              <a:rPr lang="en-GB">
                <a:solidFill>
                  <a:schemeClr val="dk1"/>
                </a:solidFill>
              </a:rPr>
              <a:t>Synonyms (Kreb’s/TCA/citric acid cycle)</a:t>
            </a:r>
            <a:endParaRPr/>
          </a:p>
          <a:p>
            <a:pPr indent="-193675" lvl="0" marL="285750" rtl="0" algn="l">
              <a:lnSpc>
                <a:spcPct val="100000"/>
              </a:lnSpc>
              <a:spcBef>
                <a:spcPts val="0"/>
              </a:spcBef>
              <a:spcAft>
                <a:spcPts val="0"/>
              </a:spcAft>
              <a:buSzPts val="1800"/>
              <a:buFont typeface="Arial"/>
              <a:buChar char="•"/>
            </a:pPr>
            <a:r>
              <a:rPr lang="en-GB">
                <a:solidFill>
                  <a:schemeClr val="dk1"/>
                </a:solidFill>
              </a:rPr>
              <a:t>Acronyms (T2D for diabetes)</a:t>
            </a:r>
            <a:endParaRPr>
              <a:solidFill>
                <a:schemeClr val="dk1"/>
              </a:solidFill>
            </a:endParaRPr>
          </a:p>
          <a:p>
            <a:pPr indent="-193675" lvl="0" marL="285750" rtl="0" algn="l">
              <a:lnSpc>
                <a:spcPct val="100000"/>
              </a:lnSpc>
              <a:spcBef>
                <a:spcPts val="0"/>
              </a:spcBef>
              <a:spcAft>
                <a:spcPts val="0"/>
              </a:spcAft>
              <a:buSzPts val="1800"/>
              <a:buFont typeface="Arial"/>
              <a:buChar char="•"/>
            </a:pPr>
            <a:r>
              <a:rPr lang="en-GB">
                <a:solidFill>
                  <a:schemeClr val="dk1"/>
                </a:solidFill>
              </a:rPr>
              <a:t>Special characters (COVID19 vs COVID-19)</a:t>
            </a:r>
            <a:endParaRPr/>
          </a:p>
          <a:p>
            <a:pPr indent="-193675" lvl="0" marL="285750" rtl="0" algn="l">
              <a:lnSpc>
                <a:spcPct val="100000"/>
              </a:lnSpc>
              <a:spcBef>
                <a:spcPts val="0"/>
              </a:spcBef>
              <a:spcAft>
                <a:spcPts val="0"/>
              </a:spcAft>
              <a:buSzPts val="1800"/>
              <a:buFont typeface="Arial"/>
              <a:buChar char="•"/>
            </a:pPr>
            <a:r>
              <a:rPr lang="en-GB">
                <a:solidFill>
                  <a:schemeClr val="dk1"/>
                </a:solidFill>
              </a:rPr>
              <a:t>Typos, error-prone</a:t>
            </a:r>
            <a:endParaRPr/>
          </a:p>
          <a:p>
            <a:pPr indent="-193675" lvl="1" marL="742950" rtl="0" algn="l">
              <a:lnSpc>
                <a:spcPct val="100000"/>
              </a:lnSpc>
              <a:spcBef>
                <a:spcPts val="0"/>
              </a:spcBef>
              <a:spcAft>
                <a:spcPts val="0"/>
              </a:spcAft>
              <a:buSzPts val="1800"/>
              <a:buFont typeface="Arial"/>
              <a:buChar char="•"/>
            </a:pPr>
            <a:r>
              <a:rPr lang="en-GB" sz="1600">
                <a:solidFill>
                  <a:schemeClr val="dk1"/>
                </a:solidFill>
              </a:rPr>
              <a:t>30% of papers featuring gene names have errors created by spreadsheet autocorrect functions (</a:t>
            </a:r>
            <a:r>
              <a:rPr lang="en-GB" sz="1600" u="sng">
                <a:solidFill>
                  <a:schemeClr val="dk1"/>
                </a:solidFill>
                <a:hlinkClick r:id="rId3">
                  <a:extLst>
                    <a:ext uri="{A12FA001-AC4F-418D-AE19-62706E023703}">
                      <ahyp:hlinkClr val="tx"/>
                    </a:ext>
                  </a:extLst>
                </a:hlinkClick>
              </a:rPr>
              <a:t>Nature news</a:t>
            </a:r>
            <a:r>
              <a:rPr lang="en-GB" sz="1600">
                <a:solidFill>
                  <a:schemeClr val="dk1"/>
                </a:solidFill>
              </a:rPr>
              <a:t>)</a:t>
            </a:r>
            <a:endParaRPr/>
          </a:p>
          <a:p>
            <a:pPr indent="-193675" lvl="0" marL="285750" rtl="0" algn="l">
              <a:lnSpc>
                <a:spcPct val="100000"/>
              </a:lnSpc>
              <a:spcBef>
                <a:spcPts val="0"/>
              </a:spcBef>
              <a:spcAft>
                <a:spcPts val="0"/>
              </a:spcAft>
              <a:buSzPts val="1800"/>
              <a:buFont typeface="Arial"/>
              <a:buChar char="•"/>
            </a:pPr>
            <a:r>
              <a:rPr lang="en-GB">
                <a:solidFill>
                  <a:schemeClr val="dk1"/>
                </a:solidFill>
              </a:rPr>
              <a:t>Computers/machines have no intuitive sense of semantics/context</a:t>
            </a:r>
            <a:endParaRPr/>
          </a:p>
          <a:p>
            <a:pPr indent="-79375" lvl="0" marL="285750" rtl="0" algn="l">
              <a:lnSpc>
                <a:spcPct val="100000"/>
              </a:lnSpc>
              <a:spcBef>
                <a:spcPts val="0"/>
              </a:spcBef>
              <a:spcAft>
                <a:spcPts val="0"/>
              </a:spcAft>
              <a:buSzPts val="1800"/>
              <a:buFont typeface="Arial"/>
              <a:buNone/>
            </a:pPr>
            <a:r>
              <a:t/>
            </a:r>
            <a:endParaRPr>
              <a:solidFill>
                <a:schemeClr val="dk1"/>
              </a:solidFill>
            </a:endParaRPr>
          </a:p>
          <a:p>
            <a:pPr indent="-69850" lvl="0" marL="279450" rtl="0" algn="l">
              <a:lnSpc>
                <a:spcPct val="90000"/>
              </a:lnSpc>
              <a:spcBef>
                <a:spcPts val="0"/>
              </a:spcBef>
              <a:spcAft>
                <a:spcPts val="0"/>
              </a:spcAft>
              <a:buSzPts val="1600"/>
              <a:buNone/>
            </a:pPr>
            <a:r>
              <a:t/>
            </a:r>
            <a:endParaRPr/>
          </a:p>
        </p:txBody>
      </p:sp>
      <p:pic>
        <p:nvPicPr>
          <p:cNvPr id="520" name="Google Shape;520;p2"/>
          <p:cNvPicPr preferRelativeResize="0"/>
          <p:nvPr/>
        </p:nvPicPr>
        <p:blipFill rotWithShape="1">
          <a:blip r:embed="rId4">
            <a:alphaModFix/>
          </a:blip>
          <a:srcRect b="39774" l="15303" r="41646" t="32131"/>
          <a:stretch/>
        </p:blipFill>
        <p:spPr>
          <a:xfrm>
            <a:off x="5365276" y="1400309"/>
            <a:ext cx="3191508" cy="11028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20"/>
          <p:cNvSpPr txBox="1"/>
          <p:nvPr>
            <p:ph idx="1" type="body"/>
          </p:nvPr>
        </p:nvSpPr>
        <p:spPr>
          <a:xfrm>
            <a:off x="6257924" y="317026"/>
            <a:ext cx="2655761" cy="780402"/>
          </a:xfrm>
          <a:prstGeom prst="rect">
            <a:avLst/>
          </a:prstGeom>
          <a:noFill/>
          <a:ln>
            <a:noFill/>
          </a:ln>
        </p:spPr>
        <p:txBody>
          <a:bodyPr anchorCtr="0" anchor="t" bIns="0" lIns="0" spcFirstLastPara="1" rIns="0" wrap="square" tIns="0">
            <a:noAutofit/>
          </a:bodyPr>
          <a:lstStyle/>
          <a:p>
            <a:pPr indent="0" lvl="0" marL="127000" rtl="0" algn="l">
              <a:lnSpc>
                <a:spcPct val="90000"/>
              </a:lnSpc>
              <a:spcBef>
                <a:spcPts val="300"/>
              </a:spcBef>
              <a:spcAft>
                <a:spcPts val="0"/>
              </a:spcAft>
              <a:buSzPts val="1600"/>
              <a:buNone/>
            </a:pPr>
            <a:r>
              <a:t/>
            </a:r>
            <a:endParaRPr b="1" sz="1400"/>
          </a:p>
          <a:p>
            <a:pPr indent="0" lvl="0" marL="127000" rtl="0" algn="l">
              <a:lnSpc>
                <a:spcPct val="90000"/>
              </a:lnSpc>
              <a:spcBef>
                <a:spcPts val="300"/>
              </a:spcBef>
              <a:spcAft>
                <a:spcPts val="0"/>
              </a:spcAft>
              <a:buSzPts val="1600"/>
              <a:buNone/>
            </a:pPr>
            <a:r>
              <a:rPr lang="en-GB" sz="1400" u="sng">
                <a:solidFill>
                  <a:schemeClr val="hlink"/>
                </a:solidFill>
                <a:hlinkClick r:id="rId3"/>
              </a:rPr>
              <a:t>https://www.ebi.ac.uk/QuickGO/</a:t>
            </a:r>
            <a:endParaRPr sz="1400" u="sng">
              <a:solidFill>
                <a:schemeClr val="hlink"/>
              </a:solidFill>
            </a:endParaRPr>
          </a:p>
          <a:p>
            <a:pPr indent="0" lvl="0" marL="127000" rtl="0" algn="l">
              <a:lnSpc>
                <a:spcPct val="90000"/>
              </a:lnSpc>
              <a:spcBef>
                <a:spcPts val="300"/>
              </a:spcBef>
              <a:spcAft>
                <a:spcPts val="0"/>
              </a:spcAft>
              <a:buSzPts val="1600"/>
              <a:buNone/>
            </a:pPr>
            <a:r>
              <a:t/>
            </a:r>
            <a:endParaRPr sz="1400"/>
          </a:p>
          <a:p>
            <a:pPr indent="0" lvl="0" marL="0" rtl="0" algn="l">
              <a:lnSpc>
                <a:spcPct val="90000"/>
              </a:lnSpc>
              <a:spcBef>
                <a:spcPts val="300"/>
              </a:spcBef>
              <a:spcAft>
                <a:spcPts val="0"/>
              </a:spcAft>
              <a:buSzPts val="2200"/>
              <a:buNone/>
            </a:pPr>
            <a:r>
              <a:t/>
            </a:r>
            <a:endParaRPr/>
          </a:p>
        </p:txBody>
      </p:sp>
      <p:sp>
        <p:nvSpPr>
          <p:cNvPr id="703" name="Google Shape;703;p20"/>
          <p:cNvSpPr txBox="1"/>
          <p:nvPr/>
        </p:nvSpPr>
        <p:spPr>
          <a:xfrm>
            <a:off x="6093833" y="1278731"/>
            <a:ext cx="2769629" cy="2586038"/>
          </a:xfrm>
          <a:prstGeom prst="rect">
            <a:avLst/>
          </a:prstGeom>
          <a:noFill/>
          <a:ln>
            <a:noFill/>
          </a:ln>
        </p:spPr>
        <p:txBody>
          <a:bodyPr anchorCtr="0" anchor="t" bIns="0" lIns="0" spcFirstLastPara="1" rIns="0" wrap="square" tIns="0">
            <a:noAutofit/>
          </a:bodyPr>
          <a:lstStyle/>
          <a:p>
            <a:pPr indent="0" lvl="0" marL="127000" marR="0" rtl="0" algn="l">
              <a:lnSpc>
                <a:spcPct val="90000"/>
              </a:lnSpc>
              <a:spcBef>
                <a:spcPts val="300"/>
              </a:spcBef>
              <a:spcAft>
                <a:spcPts val="0"/>
              </a:spcAft>
              <a:buClr>
                <a:schemeClr val="accent1"/>
              </a:buClr>
              <a:buSzPts val="1600"/>
              <a:buFont typeface="Arial"/>
              <a:buNone/>
            </a:pPr>
            <a:r>
              <a:rPr b="0" i="0" lang="en-GB" sz="1400" u="none" cap="none" strike="noStrike">
                <a:solidFill>
                  <a:srgbClr val="595959"/>
                </a:solidFill>
                <a:latin typeface="Arial"/>
                <a:ea typeface="Arial"/>
                <a:cs typeface="Arial"/>
                <a:sym typeface="Arial"/>
              </a:rPr>
              <a:t>Search for a term; either select a term from the drop down or click enter and filter on process, component function</a:t>
            </a:r>
            <a:endParaRPr b="1" i="0" sz="1400" u="none" cap="none" strike="noStrike">
              <a:solidFill>
                <a:srgbClr val="595959"/>
              </a:solidFill>
              <a:latin typeface="Arial"/>
              <a:ea typeface="Arial"/>
              <a:cs typeface="Arial"/>
              <a:sym typeface="Arial"/>
            </a:endParaRPr>
          </a:p>
          <a:p>
            <a:pPr indent="0" lvl="0" marL="127000" marR="0" rtl="0" algn="l">
              <a:lnSpc>
                <a:spcPct val="90000"/>
              </a:lnSpc>
              <a:spcBef>
                <a:spcPts val="300"/>
              </a:spcBef>
              <a:spcAft>
                <a:spcPts val="0"/>
              </a:spcAft>
              <a:buClr>
                <a:schemeClr val="accent1"/>
              </a:buClr>
              <a:buSzPts val="1600"/>
              <a:buFont typeface="Arial"/>
              <a:buNone/>
            </a:pPr>
            <a:r>
              <a:t/>
            </a:r>
            <a:endParaRPr b="0" i="0" sz="1400" u="none" cap="none" strike="noStrike">
              <a:solidFill>
                <a:srgbClr val="595959"/>
              </a:solidFill>
              <a:latin typeface="Arial"/>
              <a:ea typeface="Arial"/>
              <a:cs typeface="Arial"/>
              <a:sym typeface="Arial"/>
            </a:endParaRPr>
          </a:p>
          <a:p>
            <a:pPr indent="0" lvl="0" marL="127000" marR="0" rtl="0" algn="l">
              <a:lnSpc>
                <a:spcPct val="90000"/>
              </a:lnSpc>
              <a:spcBef>
                <a:spcPts val="300"/>
              </a:spcBef>
              <a:spcAft>
                <a:spcPts val="0"/>
              </a:spcAft>
              <a:buClr>
                <a:schemeClr val="accent1"/>
              </a:buClr>
              <a:buSzPts val="1600"/>
              <a:buFont typeface="Arial"/>
              <a:buNone/>
            </a:pPr>
            <a:r>
              <a:t/>
            </a:r>
            <a:endParaRPr b="0" i="0" sz="1400" u="none" cap="none" strike="noStrike">
              <a:solidFill>
                <a:srgbClr val="595959"/>
              </a:solidFill>
              <a:latin typeface="Arial"/>
              <a:ea typeface="Arial"/>
              <a:cs typeface="Arial"/>
              <a:sym typeface="Arial"/>
            </a:endParaRPr>
          </a:p>
          <a:p>
            <a:pPr indent="0" lvl="0" marL="0" marR="0" rtl="0" algn="l">
              <a:lnSpc>
                <a:spcPct val="90000"/>
              </a:lnSpc>
              <a:spcBef>
                <a:spcPts val="300"/>
              </a:spcBef>
              <a:spcAft>
                <a:spcPts val="0"/>
              </a:spcAft>
              <a:buClr>
                <a:schemeClr val="accent1"/>
              </a:buClr>
              <a:buSzPts val="2200"/>
              <a:buFont typeface="Arial"/>
              <a:buNone/>
            </a:pPr>
            <a:r>
              <a:t/>
            </a:r>
            <a:endParaRPr b="0" i="0" sz="1600" u="none" cap="none" strike="noStrike">
              <a:solidFill>
                <a:srgbClr val="595959"/>
              </a:solidFill>
              <a:latin typeface="Arial"/>
              <a:ea typeface="Arial"/>
              <a:cs typeface="Arial"/>
              <a:sym typeface="Arial"/>
            </a:endParaRPr>
          </a:p>
        </p:txBody>
      </p:sp>
      <p:pic>
        <p:nvPicPr>
          <p:cNvPr id="704" name="Google Shape;704;p20"/>
          <p:cNvPicPr preferRelativeResize="0"/>
          <p:nvPr/>
        </p:nvPicPr>
        <p:blipFill rotWithShape="1">
          <a:blip r:embed="rId4">
            <a:alphaModFix/>
          </a:blip>
          <a:srcRect b="0" l="0" r="0" t="0"/>
          <a:stretch/>
        </p:blipFill>
        <p:spPr>
          <a:xfrm>
            <a:off x="0" y="2250281"/>
            <a:ext cx="6984164" cy="2771652"/>
          </a:xfrm>
          <a:prstGeom prst="rect">
            <a:avLst/>
          </a:prstGeom>
          <a:noFill/>
          <a:ln>
            <a:noFill/>
          </a:ln>
        </p:spPr>
      </p:pic>
      <p:pic>
        <p:nvPicPr>
          <p:cNvPr id="705" name="Google Shape;705;p20"/>
          <p:cNvPicPr preferRelativeResize="0"/>
          <p:nvPr/>
        </p:nvPicPr>
        <p:blipFill rotWithShape="1">
          <a:blip r:embed="rId5">
            <a:alphaModFix/>
          </a:blip>
          <a:srcRect b="0" l="0" r="0" t="0"/>
          <a:stretch/>
        </p:blipFill>
        <p:spPr>
          <a:xfrm>
            <a:off x="0" y="-58073"/>
            <a:ext cx="6043613" cy="16994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21"/>
          <p:cNvSpPr txBox="1"/>
          <p:nvPr>
            <p:ph type="title"/>
          </p:nvPr>
        </p:nvSpPr>
        <p:spPr>
          <a:xfrm>
            <a:off x="5097598" y="342560"/>
            <a:ext cx="387432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Term page</a:t>
            </a:r>
            <a:endParaRPr/>
          </a:p>
        </p:txBody>
      </p:sp>
      <p:pic>
        <p:nvPicPr>
          <p:cNvPr id="711" name="Google Shape;711;p21"/>
          <p:cNvPicPr preferRelativeResize="0"/>
          <p:nvPr/>
        </p:nvPicPr>
        <p:blipFill rotWithShape="1">
          <a:blip r:embed="rId3">
            <a:alphaModFix/>
          </a:blip>
          <a:srcRect b="0" l="0" r="0" t="0"/>
          <a:stretch/>
        </p:blipFill>
        <p:spPr>
          <a:xfrm>
            <a:off x="0" y="0"/>
            <a:ext cx="4698651" cy="2183023"/>
          </a:xfrm>
          <a:prstGeom prst="rect">
            <a:avLst/>
          </a:prstGeom>
          <a:noFill/>
          <a:ln>
            <a:noFill/>
          </a:ln>
        </p:spPr>
      </p:pic>
      <p:pic>
        <p:nvPicPr>
          <p:cNvPr id="712" name="Google Shape;712;p21"/>
          <p:cNvPicPr preferRelativeResize="0"/>
          <p:nvPr/>
        </p:nvPicPr>
        <p:blipFill rotWithShape="1">
          <a:blip r:embed="rId4">
            <a:alphaModFix/>
          </a:blip>
          <a:srcRect b="0" l="0" r="0" t="0"/>
          <a:stretch/>
        </p:blipFill>
        <p:spPr>
          <a:xfrm>
            <a:off x="1088070" y="2183022"/>
            <a:ext cx="4339843" cy="2960477"/>
          </a:xfrm>
          <a:prstGeom prst="rect">
            <a:avLst/>
          </a:prstGeom>
          <a:noFill/>
          <a:ln>
            <a:noFill/>
          </a:ln>
        </p:spPr>
      </p:pic>
      <p:sp>
        <p:nvSpPr>
          <p:cNvPr id="713" name="Google Shape;713;p21"/>
          <p:cNvSpPr txBox="1"/>
          <p:nvPr/>
        </p:nvSpPr>
        <p:spPr>
          <a:xfrm>
            <a:off x="5786721" y="1231681"/>
            <a:ext cx="2769629" cy="3286079"/>
          </a:xfrm>
          <a:prstGeom prst="rect">
            <a:avLst/>
          </a:prstGeom>
          <a:noFill/>
          <a:ln>
            <a:noFill/>
          </a:ln>
        </p:spPr>
        <p:txBody>
          <a:bodyPr anchorCtr="0" anchor="t" bIns="0" lIns="0" spcFirstLastPara="1" rIns="0" wrap="square" tIns="0">
            <a:noAutofit/>
          </a:bodyPr>
          <a:lstStyle/>
          <a:p>
            <a:pPr indent="0" lvl="0" marL="127000" marR="0" rtl="0" algn="l">
              <a:lnSpc>
                <a:spcPct val="90000"/>
              </a:lnSpc>
              <a:spcBef>
                <a:spcPts val="300"/>
              </a:spcBef>
              <a:spcAft>
                <a:spcPts val="0"/>
              </a:spcAft>
              <a:buClr>
                <a:schemeClr val="accent1"/>
              </a:buClr>
              <a:buSzPts val="1600"/>
              <a:buFont typeface="Arial"/>
              <a:buNone/>
            </a:pPr>
            <a:r>
              <a:rPr b="0" i="0" lang="en-GB" sz="1400" u="none" cap="none" strike="noStrike">
                <a:solidFill>
                  <a:srgbClr val="595959"/>
                </a:solidFill>
                <a:latin typeface="Arial"/>
                <a:ea typeface="Arial"/>
                <a:cs typeface="Arial"/>
                <a:sym typeface="Arial"/>
              </a:rPr>
              <a:t>On term pages, you can view definition, taxon constraints, cross references etc.</a:t>
            </a:r>
            <a:endParaRPr/>
          </a:p>
          <a:p>
            <a:pPr indent="0" lvl="0" marL="127000" marR="0" rtl="0" algn="l">
              <a:lnSpc>
                <a:spcPct val="90000"/>
              </a:lnSpc>
              <a:spcBef>
                <a:spcPts val="300"/>
              </a:spcBef>
              <a:spcAft>
                <a:spcPts val="0"/>
              </a:spcAft>
              <a:buClr>
                <a:schemeClr val="accent1"/>
              </a:buClr>
              <a:buSzPts val="1600"/>
              <a:buFont typeface="Arial"/>
              <a:buNone/>
            </a:pPr>
            <a:r>
              <a:t/>
            </a:r>
            <a:endParaRPr b="0" i="0" sz="1400" u="none" cap="none" strike="noStrike">
              <a:solidFill>
                <a:srgbClr val="595959"/>
              </a:solidFill>
              <a:latin typeface="Arial"/>
              <a:ea typeface="Arial"/>
              <a:cs typeface="Arial"/>
              <a:sym typeface="Arial"/>
            </a:endParaRPr>
          </a:p>
          <a:p>
            <a:pPr indent="0" lvl="0" marL="127000" marR="0" rtl="0" algn="l">
              <a:lnSpc>
                <a:spcPct val="90000"/>
              </a:lnSpc>
              <a:spcBef>
                <a:spcPts val="300"/>
              </a:spcBef>
              <a:spcAft>
                <a:spcPts val="0"/>
              </a:spcAft>
              <a:buClr>
                <a:schemeClr val="accent1"/>
              </a:buClr>
              <a:buSzPts val="1600"/>
              <a:buFont typeface="Arial"/>
              <a:buNone/>
            </a:pPr>
            <a:r>
              <a:rPr b="0" i="0" lang="en-GB" sz="1400" u="none" cap="none" strike="noStrike">
                <a:solidFill>
                  <a:srgbClr val="595959"/>
                </a:solidFill>
                <a:latin typeface="Arial"/>
                <a:ea typeface="Arial"/>
                <a:cs typeface="Arial"/>
                <a:sym typeface="Arial"/>
              </a:rPr>
              <a:t>You can navigate to more specific terms (child terms) or view less specific terms &amp; relationships in the ontology using the ancestor chart</a:t>
            </a:r>
            <a:endParaRPr b="1" i="0" sz="1400" u="none" cap="none" strike="noStrike">
              <a:solidFill>
                <a:srgbClr val="595959"/>
              </a:solidFill>
              <a:latin typeface="Arial"/>
              <a:ea typeface="Arial"/>
              <a:cs typeface="Arial"/>
              <a:sym typeface="Arial"/>
            </a:endParaRPr>
          </a:p>
          <a:p>
            <a:pPr indent="0" lvl="0" marL="127000" marR="0" rtl="0" algn="l">
              <a:lnSpc>
                <a:spcPct val="90000"/>
              </a:lnSpc>
              <a:spcBef>
                <a:spcPts val="300"/>
              </a:spcBef>
              <a:spcAft>
                <a:spcPts val="0"/>
              </a:spcAft>
              <a:buClr>
                <a:schemeClr val="accent1"/>
              </a:buClr>
              <a:buSzPts val="1600"/>
              <a:buFont typeface="Arial"/>
              <a:buNone/>
            </a:pPr>
            <a:r>
              <a:t/>
            </a:r>
            <a:endParaRPr b="1" i="0" sz="1400" u="none" cap="none" strike="noStrike">
              <a:solidFill>
                <a:srgbClr val="595959"/>
              </a:solidFill>
              <a:latin typeface="Arial"/>
              <a:ea typeface="Arial"/>
              <a:cs typeface="Arial"/>
              <a:sym typeface="Arial"/>
            </a:endParaRPr>
          </a:p>
          <a:p>
            <a:pPr indent="0" lvl="0" marL="127000" marR="0" rtl="0" algn="l">
              <a:lnSpc>
                <a:spcPct val="90000"/>
              </a:lnSpc>
              <a:spcBef>
                <a:spcPts val="300"/>
              </a:spcBef>
              <a:spcAft>
                <a:spcPts val="0"/>
              </a:spcAft>
              <a:buClr>
                <a:schemeClr val="accent1"/>
              </a:buClr>
              <a:buSzPts val="1600"/>
              <a:buFont typeface="Arial"/>
              <a:buNone/>
            </a:pPr>
            <a:r>
              <a:t/>
            </a:r>
            <a:endParaRPr b="0" i="0" sz="1400" u="none" cap="none" strike="noStrike">
              <a:solidFill>
                <a:srgbClr val="595959"/>
              </a:solidFill>
              <a:latin typeface="Arial"/>
              <a:ea typeface="Arial"/>
              <a:cs typeface="Arial"/>
              <a:sym typeface="Arial"/>
            </a:endParaRPr>
          </a:p>
          <a:p>
            <a:pPr indent="0" lvl="0" marL="127000" marR="0" rtl="0" algn="l">
              <a:lnSpc>
                <a:spcPct val="90000"/>
              </a:lnSpc>
              <a:spcBef>
                <a:spcPts val="300"/>
              </a:spcBef>
              <a:spcAft>
                <a:spcPts val="0"/>
              </a:spcAft>
              <a:buClr>
                <a:schemeClr val="accent1"/>
              </a:buClr>
              <a:buSzPts val="1600"/>
              <a:buFont typeface="Arial"/>
              <a:buNone/>
            </a:pPr>
            <a:r>
              <a:t/>
            </a:r>
            <a:endParaRPr b="0" i="0" sz="1400" u="none" cap="none" strike="noStrike">
              <a:solidFill>
                <a:srgbClr val="595959"/>
              </a:solidFill>
              <a:latin typeface="Arial"/>
              <a:ea typeface="Arial"/>
              <a:cs typeface="Arial"/>
              <a:sym typeface="Arial"/>
            </a:endParaRPr>
          </a:p>
          <a:p>
            <a:pPr indent="0" lvl="0" marL="0" marR="0" rtl="0" algn="l">
              <a:lnSpc>
                <a:spcPct val="90000"/>
              </a:lnSpc>
              <a:spcBef>
                <a:spcPts val="300"/>
              </a:spcBef>
              <a:spcAft>
                <a:spcPts val="0"/>
              </a:spcAft>
              <a:buClr>
                <a:schemeClr val="accent1"/>
              </a:buClr>
              <a:buSzPts val="2200"/>
              <a:buFont typeface="Arial"/>
              <a:buNone/>
            </a:pPr>
            <a:r>
              <a:t/>
            </a:r>
            <a:endParaRPr b="0" i="0" sz="1600" u="none" cap="none" strike="noStrike">
              <a:solidFill>
                <a:srgbClr val="595959"/>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22"/>
          <p:cNvPicPr preferRelativeResize="0"/>
          <p:nvPr/>
        </p:nvPicPr>
        <p:blipFill rotWithShape="1">
          <a:blip r:embed="rId3">
            <a:alphaModFix/>
          </a:blip>
          <a:srcRect b="0" l="0" r="0" t="0"/>
          <a:stretch/>
        </p:blipFill>
        <p:spPr>
          <a:xfrm>
            <a:off x="2305891" y="0"/>
            <a:ext cx="4532218"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23"/>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The relationships between multiple terms can be explored in ancestor trees</a:t>
            </a:r>
            <a:endParaRPr/>
          </a:p>
        </p:txBody>
      </p:sp>
      <p:sp>
        <p:nvSpPr>
          <p:cNvPr id="726" name="Google Shape;726;p23"/>
          <p:cNvSpPr txBox="1"/>
          <p:nvPr>
            <p:ph idx="1" type="body"/>
          </p:nvPr>
        </p:nvSpPr>
        <p:spPr>
          <a:xfrm>
            <a:off x="5568029" y="2486516"/>
            <a:ext cx="3263105" cy="1664002"/>
          </a:xfrm>
          <a:prstGeom prst="rect">
            <a:avLst/>
          </a:prstGeom>
          <a:noFill/>
          <a:ln>
            <a:noFill/>
          </a:ln>
        </p:spPr>
        <p:txBody>
          <a:bodyPr anchorCtr="0" anchor="t" bIns="0" lIns="0" spcFirstLastPara="1" rIns="0" wrap="square" tIns="0">
            <a:noAutofit/>
          </a:bodyPr>
          <a:lstStyle/>
          <a:p>
            <a:pPr indent="0" lvl="0" marL="88900" rtl="0" algn="l">
              <a:lnSpc>
                <a:spcPct val="90000"/>
              </a:lnSpc>
              <a:spcBef>
                <a:spcPts val="400"/>
              </a:spcBef>
              <a:spcAft>
                <a:spcPts val="0"/>
              </a:spcAft>
              <a:buSzPts val="2200"/>
              <a:buNone/>
            </a:pPr>
            <a:r>
              <a:rPr lang="en-GB" sz="1800"/>
              <a:t>How are these terms related?</a:t>
            </a:r>
            <a:endParaRPr/>
          </a:p>
          <a:p>
            <a:pPr indent="0" lvl="0" marL="88900" rtl="0" algn="l">
              <a:lnSpc>
                <a:spcPct val="90000"/>
              </a:lnSpc>
              <a:spcBef>
                <a:spcPts val="400"/>
              </a:spcBef>
              <a:spcAft>
                <a:spcPts val="0"/>
              </a:spcAft>
              <a:buSzPts val="2200"/>
              <a:buNone/>
            </a:pPr>
            <a:r>
              <a:t/>
            </a:r>
            <a:endParaRPr sz="1800"/>
          </a:p>
          <a:p>
            <a:pPr indent="0" lvl="0" marL="88900" rtl="0" algn="l">
              <a:lnSpc>
                <a:spcPct val="90000"/>
              </a:lnSpc>
              <a:spcBef>
                <a:spcPts val="400"/>
              </a:spcBef>
              <a:spcAft>
                <a:spcPts val="0"/>
              </a:spcAft>
              <a:buSzPts val="2200"/>
              <a:buNone/>
            </a:pPr>
            <a:r>
              <a:rPr lang="en-GB" sz="1800"/>
              <a:t>Useful tool for deciding between terms</a:t>
            </a:r>
            <a:endParaRPr/>
          </a:p>
        </p:txBody>
      </p:sp>
      <p:sp>
        <p:nvSpPr>
          <p:cNvPr id="727" name="Google Shape;727;p23"/>
          <p:cNvSpPr txBox="1"/>
          <p:nvPr/>
        </p:nvSpPr>
        <p:spPr>
          <a:xfrm>
            <a:off x="533400" y="2194116"/>
            <a:ext cx="4364415" cy="1363471"/>
          </a:xfrm>
          <a:prstGeom prst="rect">
            <a:avLst/>
          </a:prstGeom>
          <a:noFill/>
          <a:ln cap="flat" cmpd="sng" w="9525">
            <a:solidFill>
              <a:schemeClr val="dk1"/>
            </a:solidFill>
            <a:prstDash val="solid"/>
            <a:round/>
            <a:headEnd len="sm" w="sm" type="none"/>
            <a:tailEnd len="sm" w="sm" type="none"/>
          </a:ln>
        </p:spPr>
        <p:txBody>
          <a:bodyPr anchorCtr="0" anchor="t" bIns="0" lIns="0" spcFirstLastPara="1" rIns="0" wrap="square" tIns="0">
            <a:noAutofit/>
          </a:bodyPr>
          <a:lstStyle/>
          <a:p>
            <a:pPr indent="0" lvl="0" marL="88900" marR="0" rtl="0" algn="l">
              <a:lnSpc>
                <a:spcPct val="90000"/>
              </a:lnSpc>
              <a:spcBef>
                <a:spcPts val="400"/>
              </a:spcBef>
              <a:spcAft>
                <a:spcPts val="0"/>
              </a:spcAft>
              <a:buClr>
                <a:schemeClr val="accent1"/>
              </a:buClr>
              <a:buSzPts val="2200"/>
              <a:buFont typeface="Arial"/>
              <a:buNone/>
            </a:pPr>
            <a:r>
              <a:rPr b="0" i="0" lang="en-GB" sz="1800" u="none" cap="none" strike="noStrike">
                <a:solidFill>
                  <a:srgbClr val="595959"/>
                </a:solidFill>
                <a:latin typeface="Arial"/>
                <a:ea typeface="Arial"/>
                <a:cs typeface="Arial"/>
                <a:sym typeface="Arial"/>
              </a:rPr>
              <a:t>Rrna processing</a:t>
            </a:r>
            <a:endParaRPr/>
          </a:p>
          <a:p>
            <a:pPr indent="0" lvl="0" marL="88900" marR="0" rtl="0" algn="l">
              <a:lnSpc>
                <a:spcPct val="90000"/>
              </a:lnSpc>
              <a:spcBef>
                <a:spcPts val="400"/>
              </a:spcBef>
              <a:spcAft>
                <a:spcPts val="0"/>
              </a:spcAft>
              <a:buClr>
                <a:schemeClr val="accent1"/>
              </a:buClr>
              <a:buSzPts val="2200"/>
              <a:buFont typeface="Arial"/>
              <a:buNone/>
            </a:pPr>
            <a:r>
              <a:rPr b="0" i="0" lang="en-GB" sz="1800" u="none" cap="none" strike="noStrike">
                <a:solidFill>
                  <a:srgbClr val="595959"/>
                </a:solidFill>
                <a:latin typeface="Arial"/>
                <a:ea typeface="Arial"/>
                <a:cs typeface="Arial"/>
                <a:sym typeface="Arial"/>
              </a:rPr>
              <a:t>Ribosome biogenesis</a:t>
            </a:r>
            <a:endParaRPr/>
          </a:p>
          <a:p>
            <a:pPr indent="0" lvl="0" marL="88900" marR="0" rtl="0" algn="l">
              <a:lnSpc>
                <a:spcPct val="90000"/>
              </a:lnSpc>
              <a:spcBef>
                <a:spcPts val="400"/>
              </a:spcBef>
              <a:spcAft>
                <a:spcPts val="0"/>
              </a:spcAft>
              <a:buClr>
                <a:schemeClr val="accent1"/>
              </a:buClr>
              <a:buSzPts val="2200"/>
              <a:buFont typeface="Arial"/>
              <a:buNone/>
            </a:pPr>
            <a:r>
              <a:rPr b="0" i="0" lang="en-GB" sz="1800" u="none" cap="none" strike="noStrike">
                <a:solidFill>
                  <a:srgbClr val="595959"/>
                </a:solidFill>
                <a:latin typeface="Arial"/>
                <a:ea typeface="Arial"/>
                <a:cs typeface="Arial"/>
                <a:sym typeface="Arial"/>
              </a:rPr>
              <a:t>Maturation of SSU-RNA</a:t>
            </a:r>
            <a:endParaRPr/>
          </a:p>
          <a:p>
            <a:pPr indent="0" lvl="0" marL="88900" marR="0" rtl="0" algn="l">
              <a:lnSpc>
                <a:spcPct val="90000"/>
              </a:lnSpc>
              <a:spcBef>
                <a:spcPts val="400"/>
              </a:spcBef>
              <a:spcAft>
                <a:spcPts val="0"/>
              </a:spcAft>
              <a:buClr>
                <a:schemeClr val="accent1"/>
              </a:buClr>
              <a:buSzPts val="2200"/>
              <a:buFont typeface="Arial"/>
              <a:buNone/>
            </a:pPr>
            <a:r>
              <a:rPr b="0" i="0" lang="en-GB" sz="1800" u="none" cap="none" strike="noStrike">
                <a:solidFill>
                  <a:srgbClr val="595959"/>
                </a:solidFill>
                <a:latin typeface="Arial"/>
                <a:ea typeface="Arial"/>
                <a:cs typeface="Arial"/>
                <a:sym typeface="Arial"/>
              </a:rPr>
              <a:t>Ribosomal large export from the nucleus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24"/>
          <p:cNvSpPr txBox="1"/>
          <p:nvPr>
            <p:ph type="title"/>
          </p:nvPr>
        </p:nvSpPr>
        <p:spPr>
          <a:xfrm>
            <a:off x="533400" y="269875"/>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Comparing parentage of ontology terms using the quickgo “ancestor chart”</a:t>
            </a:r>
            <a:endParaRPr/>
          </a:p>
        </p:txBody>
      </p:sp>
      <p:sp>
        <p:nvSpPr>
          <p:cNvPr id="734" name="Google Shape;734;p24"/>
          <p:cNvSpPr txBox="1"/>
          <p:nvPr>
            <p:ph idx="1" type="body"/>
          </p:nvPr>
        </p:nvSpPr>
        <p:spPr>
          <a:xfrm>
            <a:off x="533400" y="1229709"/>
            <a:ext cx="7928429" cy="2196273"/>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400"/>
              </a:spcBef>
              <a:spcAft>
                <a:spcPts val="0"/>
              </a:spcAft>
              <a:buSzPts val="2200"/>
              <a:buChar char="•"/>
            </a:pPr>
            <a:r>
              <a:rPr lang="en-GB" sz="1800"/>
              <a:t>Go to QuickGO https://www.ebi.ac.uk/QuickGO/</a:t>
            </a:r>
            <a:endParaRPr/>
          </a:p>
          <a:p>
            <a:pPr indent="-368300" lvl="0" marL="457200" rtl="0" algn="l">
              <a:lnSpc>
                <a:spcPct val="90000"/>
              </a:lnSpc>
              <a:spcBef>
                <a:spcPts val="400"/>
              </a:spcBef>
              <a:spcAft>
                <a:spcPts val="0"/>
              </a:spcAft>
              <a:buSzPts val="2200"/>
              <a:buChar char="•"/>
            </a:pPr>
            <a:r>
              <a:rPr lang="en-GB" sz="1800"/>
              <a:t>Put the terms in the “shopping basket”</a:t>
            </a:r>
            <a:endParaRPr/>
          </a:p>
          <a:p>
            <a:pPr indent="0" lvl="1" marL="577850" rtl="0" algn="l">
              <a:lnSpc>
                <a:spcPct val="90000"/>
              </a:lnSpc>
              <a:spcBef>
                <a:spcPts val="400"/>
              </a:spcBef>
              <a:spcAft>
                <a:spcPts val="0"/>
              </a:spcAft>
              <a:buSzPts val="1700"/>
              <a:buNone/>
            </a:pPr>
            <a:r>
              <a:t/>
            </a:r>
            <a:endParaRPr/>
          </a:p>
          <a:p>
            <a:pPr indent="0" lvl="1" marL="577850" rtl="0" algn="l">
              <a:lnSpc>
                <a:spcPct val="90000"/>
              </a:lnSpc>
              <a:spcBef>
                <a:spcPts val="400"/>
              </a:spcBef>
              <a:spcAft>
                <a:spcPts val="0"/>
              </a:spcAft>
              <a:buSzPts val="1700"/>
              <a:buNone/>
            </a:pPr>
            <a:r>
              <a:t/>
            </a:r>
            <a:endParaRPr/>
          </a:p>
          <a:p>
            <a:pPr indent="-228600" lvl="0" marL="457200" rtl="0" algn="l">
              <a:lnSpc>
                <a:spcPct val="90000"/>
              </a:lnSpc>
              <a:spcBef>
                <a:spcPts val="400"/>
              </a:spcBef>
              <a:spcAft>
                <a:spcPts val="0"/>
              </a:spcAft>
              <a:buSzPts val="2200"/>
              <a:buNone/>
            </a:pPr>
            <a:r>
              <a:t/>
            </a:r>
            <a:endParaRPr sz="1800"/>
          </a:p>
          <a:p>
            <a:pPr indent="-228600" lvl="0" marL="457200" rtl="0" algn="l">
              <a:lnSpc>
                <a:spcPct val="90000"/>
              </a:lnSpc>
              <a:spcBef>
                <a:spcPts val="400"/>
              </a:spcBef>
              <a:spcAft>
                <a:spcPts val="0"/>
              </a:spcAft>
              <a:buSzPts val="2200"/>
              <a:buNone/>
            </a:pPr>
            <a:r>
              <a:t/>
            </a:r>
            <a:endParaRPr sz="1800"/>
          </a:p>
          <a:p>
            <a:pPr indent="-368300" lvl="0" marL="457200" rtl="0" algn="l">
              <a:lnSpc>
                <a:spcPct val="90000"/>
              </a:lnSpc>
              <a:spcBef>
                <a:spcPts val="400"/>
              </a:spcBef>
              <a:spcAft>
                <a:spcPts val="0"/>
              </a:spcAft>
              <a:buSzPts val="2200"/>
              <a:buChar char="•"/>
            </a:pPr>
            <a:r>
              <a:rPr lang="en-GB" sz="1800"/>
              <a:t>Click on the “basket” in the top menu and then the symbol to view their shared ancestry</a:t>
            </a:r>
            <a:endParaRPr/>
          </a:p>
        </p:txBody>
      </p:sp>
      <p:pic>
        <p:nvPicPr>
          <p:cNvPr id="735" name="Google Shape;735;p24"/>
          <p:cNvPicPr preferRelativeResize="0"/>
          <p:nvPr/>
        </p:nvPicPr>
        <p:blipFill rotWithShape="1">
          <a:blip r:embed="rId3">
            <a:alphaModFix/>
          </a:blip>
          <a:srcRect b="0" l="0" r="0" t="0"/>
          <a:stretch/>
        </p:blipFill>
        <p:spPr>
          <a:xfrm>
            <a:off x="4497614" y="3877717"/>
            <a:ext cx="4458322" cy="800212"/>
          </a:xfrm>
          <a:prstGeom prst="rect">
            <a:avLst/>
          </a:prstGeom>
          <a:noFill/>
          <a:ln>
            <a:noFill/>
          </a:ln>
        </p:spPr>
      </p:pic>
      <p:cxnSp>
        <p:nvCxnSpPr>
          <p:cNvPr id="736" name="Google Shape;736;p24"/>
          <p:cNvCxnSpPr/>
          <p:nvPr/>
        </p:nvCxnSpPr>
        <p:spPr>
          <a:xfrm>
            <a:off x="2723243" y="3877717"/>
            <a:ext cx="1848757" cy="334678"/>
          </a:xfrm>
          <a:prstGeom prst="straightConnector1">
            <a:avLst/>
          </a:prstGeom>
          <a:noFill/>
          <a:ln cap="flat" cmpd="sng" w="47625">
            <a:solidFill>
              <a:srgbClr val="139649"/>
            </a:solidFill>
            <a:prstDash val="solid"/>
            <a:round/>
            <a:headEnd len="sm" w="sm" type="none"/>
            <a:tailEnd len="med" w="med" type="triangle"/>
          </a:ln>
        </p:spPr>
      </p:cxnSp>
      <p:pic>
        <p:nvPicPr>
          <p:cNvPr id="737" name="Google Shape;737;p24"/>
          <p:cNvPicPr preferRelativeResize="0"/>
          <p:nvPr/>
        </p:nvPicPr>
        <p:blipFill rotWithShape="1">
          <a:blip r:embed="rId4">
            <a:alphaModFix/>
          </a:blip>
          <a:srcRect b="15899" l="18529" r="13994" t="6751"/>
          <a:stretch/>
        </p:blipFill>
        <p:spPr>
          <a:xfrm>
            <a:off x="2479822" y="1937354"/>
            <a:ext cx="486841" cy="5252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25"/>
          <p:cNvSpPr txBox="1"/>
          <p:nvPr>
            <p:ph idx="1" type="body"/>
          </p:nvPr>
        </p:nvSpPr>
        <p:spPr>
          <a:xfrm>
            <a:off x="66163" y="1036183"/>
            <a:ext cx="2769906" cy="2935741"/>
          </a:xfrm>
          <a:prstGeom prst="rect">
            <a:avLst/>
          </a:prstGeom>
          <a:solidFill>
            <a:schemeClr val="lt1"/>
          </a:solidFill>
          <a:ln>
            <a:noFill/>
          </a:ln>
        </p:spPr>
        <p:txBody>
          <a:bodyPr anchorCtr="0" anchor="t" bIns="0" lIns="0" spcFirstLastPara="1" rIns="0" wrap="square" tIns="0">
            <a:noAutofit/>
          </a:bodyPr>
          <a:lstStyle/>
          <a:p>
            <a:pPr indent="0" lvl="0" marL="126997" rtl="0" algn="l">
              <a:lnSpc>
                <a:spcPct val="115000"/>
              </a:lnSpc>
              <a:spcBef>
                <a:spcPts val="500"/>
              </a:spcBef>
              <a:spcAft>
                <a:spcPts val="0"/>
              </a:spcAft>
              <a:buSzPts val="1600"/>
              <a:buNone/>
            </a:pPr>
            <a:r>
              <a:rPr lang="en-GB"/>
              <a:t>Ribosome biogenesis is a common parent to the other 3 terms</a:t>
            </a:r>
            <a:endParaRPr sz="1400"/>
          </a:p>
        </p:txBody>
      </p:sp>
      <p:pic>
        <p:nvPicPr>
          <p:cNvPr id="744" name="Google Shape;744;p25"/>
          <p:cNvPicPr preferRelativeResize="0"/>
          <p:nvPr/>
        </p:nvPicPr>
        <p:blipFill rotWithShape="1">
          <a:blip r:embed="rId3">
            <a:alphaModFix/>
          </a:blip>
          <a:srcRect b="0" l="0" r="0" t="0"/>
          <a:stretch/>
        </p:blipFill>
        <p:spPr>
          <a:xfrm>
            <a:off x="3155950" y="453628"/>
            <a:ext cx="5774780" cy="4236244"/>
          </a:xfrm>
          <a:prstGeom prst="rect">
            <a:avLst/>
          </a:prstGeom>
          <a:noFill/>
          <a:ln>
            <a:noFill/>
          </a:ln>
        </p:spPr>
      </p:pic>
      <p:sp>
        <p:nvSpPr>
          <p:cNvPr id="745" name="Google Shape;745;p25"/>
          <p:cNvSpPr/>
          <p:nvPr/>
        </p:nvSpPr>
        <p:spPr>
          <a:xfrm>
            <a:off x="4826614" y="1093334"/>
            <a:ext cx="929821" cy="661920"/>
          </a:xfrm>
          <a:prstGeom prst="rect">
            <a:avLst/>
          </a:prstGeom>
          <a:noFill/>
          <a:ln cap="flat" cmpd="sng" w="53975">
            <a:solidFill>
              <a:srgbClr val="15FF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9" name="Shape 749"/>
        <p:cNvGrpSpPr/>
        <p:nvPr/>
      </p:nvGrpSpPr>
      <p:grpSpPr>
        <a:xfrm>
          <a:off x="0" y="0"/>
          <a:ext cx="0" cy="0"/>
          <a:chOff x="0" y="0"/>
          <a:chExt cx="0" cy="0"/>
        </a:xfrm>
      </p:grpSpPr>
      <p:sp>
        <p:nvSpPr>
          <p:cNvPr id="750" name="Google Shape;750;p26"/>
          <p:cNvSpPr txBox="1"/>
          <p:nvPr>
            <p:ph type="title"/>
          </p:nvPr>
        </p:nvSpPr>
        <p:spPr>
          <a:xfrm>
            <a:off x="27304" y="87086"/>
            <a:ext cx="4333469"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Requesting new terms, ontology editing etc</a:t>
            </a:r>
            <a:endParaRPr/>
          </a:p>
        </p:txBody>
      </p:sp>
      <p:sp>
        <p:nvSpPr>
          <p:cNvPr id="751" name="Google Shape;751;p26"/>
          <p:cNvSpPr txBox="1"/>
          <p:nvPr>
            <p:ph idx="1" type="body"/>
          </p:nvPr>
        </p:nvSpPr>
        <p:spPr>
          <a:xfrm>
            <a:off x="12653" y="954938"/>
            <a:ext cx="4866869" cy="393600"/>
          </a:xfrm>
          <a:prstGeom prst="rect">
            <a:avLst/>
          </a:prstGeom>
          <a:noFill/>
          <a:ln>
            <a:noFill/>
          </a:ln>
        </p:spPr>
        <p:txBody>
          <a:bodyPr anchorCtr="0" anchor="t" bIns="0" lIns="0" spcFirstLastPara="1" rIns="0" wrap="square" tIns="0">
            <a:noAutofit/>
          </a:bodyPr>
          <a:lstStyle/>
          <a:p>
            <a:pPr indent="0" lvl="0" marL="88900" rtl="0" algn="l">
              <a:lnSpc>
                <a:spcPct val="90000"/>
              </a:lnSpc>
              <a:spcBef>
                <a:spcPts val="400"/>
              </a:spcBef>
              <a:spcAft>
                <a:spcPts val="0"/>
              </a:spcAft>
              <a:buSzPts val="2200"/>
              <a:buNone/>
            </a:pPr>
            <a:r>
              <a:rPr lang="en-GB"/>
              <a:t>If a term doesn’t exist, a relationship looks wrong etc</a:t>
            </a:r>
            <a:endParaRPr/>
          </a:p>
          <a:p>
            <a:pPr indent="0" lvl="0" marL="88900" rtl="0" algn="l">
              <a:lnSpc>
                <a:spcPct val="90000"/>
              </a:lnSpc>
              <a:spcBef>
                <a:spcPts val="400"/>
              </a:spcBef>
              <a:spcAft>
                <a:spcPts val="0"/>
              </a:spcAft>
              <a:buSzPts val="2200"/>
              <a:buNone/>
            </a:pPr>
            <a:r>
              <a:t/>
            </a:r>
            <a:endParaRPr/>
          </a:p>
          <a:p>
            <a:pPr indent="0" lvl="0" marL="88900" rtl="0" algn="l">
              <a:lnSpc>
                <a:spcPct val="90000"/>
              </a:lnSpc>
              <a:spcBef>
                <a:spcPts val="400"/>
              </a:spcBef>
              <a:spcAft>
                <a:spcPts val="0"/>
              </a:spcAft>
              <a:buSzPts val="2200"/>
              <a:buNone/>
            </a:pPr>
            <a:r>
              <a:rPr lang="en-GB"/>
              <a:t>GO github tracker </a:t>
            </a:r>
            <a:endParaRPr/>
          </a:p>
          <a:p>
            <a:pPr indent="0" lvl="0" marL="88900" rtl="0" algn="l">
              <a:lnSpc>
                <a:spcPct val="90000"/>
              </a:lnSpc>
              <a:spcBef>
                <a:spcPts val="400"/>
              </a:spcBef>
              <a:spcAft>
                <a:spcPts val="0"/>
              </a:spcAft>
              <a:buSzPts val="2200"/>
              <a:buNone/>
            </a:pPr>
            <a:r>
              <a:rPr lang="en-GB"/>
              <a:t>https://github.com/geneontology/go-ontology/issues</a:t>
            </a:r>
            <a:endParaRPr/>
          </a:p>
        </p:txBody>
      </p:sp>
      <p:sp>
        <p:nvSpPr>
          <p:cNvPr id="752" name="Google Shape;752;p26"/>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pic>
        <p:nvPicPr>
          <p:cNvPr id="753" name="Google Shape;753;p26"/>
          <p:cNvPicPr preferRelativeResize="0"/>
          <p:nvPr/>
        </p:nvPicPr>
        <p:blipFill rotWithShape="1">
          <a:blip r:embed="rId3">
            <a:alphaModFix/>
          </a:blip>
          <a:srcRect b="0" l="0" r="51344" t="0"/>
          <a:stretch/>
        </p:blipFill>
        <p:spPr>
          <a:xfrm>
            <a:off x="-24314" y="2229864"/>
            <a:ext cx="3451702" cy="644915"/>
          </a:xfrm>
          <a:prstGeom prst="rect">
            <a:avLst/>
          </a:prstGeom>
          <a:noFill/>
          <a:ln>
            <a:noFill/>
          </a:ln>
        </p:spPr>
      </p:pic>
      <p:pic>
        <p:nvPicPr>
          <p:cNvPr id="754" name="Google Shape;754;p26"/>
          <p:cNvPicPr preferRelativeResize="0"/>
          <p:nvPr/>
        </p:nvPicPr>
        <p:blipFill rotWithShape="1">
          <a:blip r:embed="rId4">
            <a:alphaModFix/>
          </a:blip>
          <a:srcRect b="0" l="0" r="0" t="0"/>
          <a:stretch/>
        </p:blipFill>
        <p:spPr>
          <a:xfrm>
            <a:off x="27304" y="2926697"/>
            <a:ext cx="5284926" cy="2216754"/>
          </a:xfrm>
          <a:prstGeom prst="rect">
            <a:avLst/>
          </a:prstGeom>
          <a:noFill/>
          <a:ln>
            <a:noFill/>
          </a:ln>
        </p:spPr>
      </p:pic>
      <p:pic>
        <p:nvPicPr>
          <p:cNvPr id="755" name="Google Shape;755;p26"/>
          <p:cNvPicPr preferRelativeResize="0"/>
          <p:nvPr/>
        </p:nvPicPr>
        <p:blipFill rotWithShape="1">
          <a:blip r:embed="rId5">
            <a:alphaModFix/>
          </a:blip>
          <a:srcRect b="3914" l="0" r="3223" t="0"/>
          <a:stretch/>
        </p:blipFill>
        <p:spPr>
          <a:xfrm>
            <a:off x="4864870" y="66311"/>
            <a:ext cx="4139275" cy="4942114"/>
          </a:xfrm>
          <a:prstGeom prst="rect">
            <a:avLst/>
          </a:prstGeom>
          <a:noFill/>
          <a:ln cap="flat" cmpd="sng" w="9525">
            <a:solidFill>
              <a:schemeClr val="accent1"/>
            </a:solidFill>
            <a:prstDash val="solid"/>
            <a:round/>
            <a:headEnd len="sm" w="sm" type="none"/>
            <a:tailEnd len="sm" w="sm" type="none"/>
          </a:ln>
        </p:spPr>
      </p:pic>
      <p:pic>
        <p:nvPicPr>
          <p:cNvPr id="756" name="Google Shape;756;p26"/>
          <p:cNvPicPr preferRelativeResize="0"/>
          <p:nvPr/>
        </p:nvPicPr>
        <p:blipFill rotWithShape="1">
          <a:blip r:embed="rId6">
            <a:alphaModFix/>
          </a:blip>
          <a:srcRect b="0" l="0" r="0" t="0"/>
          <a:stretch/>
        </p:blipFill>
        <p:spPr>
          <a:xfrm>
            <a:off x="3555819" y="2476408"/>
            <a:ext cx="971686" cy="504895"/>
          </a:xfrm>
          <a:prstGeom prst="rect">
            <a:avLst/>
          </a:prstGeom>
          <a:noFill/>
          <a:ln>
            <a:noFill/>
          </a:ln>
        </p:spPr>
      </p:pic>
      <p:cxnSp>
        <p:nvCxnSpPr>
          <p:cNvPr id="757" name="Google Shape;757;p26"/>
          <p:cNvCxnSpPr/>
          <p:nvPr/>
        </p:nvCxnSpPr>
        <p:spPr>
          <a:xfrm flipH="1" rot="10800000">
            <a:off x="3721218" y="1348538"/>
            <a:ext cx="1405953" cy="1260535"/>
          </a:xfrm>
          <a:prstGeom prst="straightConnector1">
            <a:avLst/>
          </a:prstGeom>
          <a:noFill/>
          <a:ln cap="flat" cmpd="sng" w="38100">
            <a:solidFill>
              <a:srgbClr val="139649"/>
            </a:solidFill>
            <a:prstDash val="solid"/>
            <a:round/>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27"/>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Evidence codes</a:t>
            </a:r>
            <a:endParaRPr/>
          </a:p>
        </p:txBody>
      </p:sp>
      <p:sp>
        <p:nvSpPr>
          <p:cNvPr id="764" name="Google Shape;764;p27"/>
          <p:cNvSpPr txBox="1"/>
          <p:nvPr>
            <p:ph idx="1" type="body"/>
          </p:nvPr>
        </p:nvSpPr>
        <p:spPr>
          <a:xfrm>
            <a:off x="533400" y="914400"/>
            <a:ext cx="8153400" cy="32634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400"/>
              </a:spcBef>
              <a:spcAft>
                <a:spcPts val="0"/>
              </a:spcAft>
              <a:buSzPts val="2200"/>
              <a:buChar char="•"/>
            </a:pPr>
            <a:r>
              <a:rPr lang="en-GB"/>
              <a:t>Indication of the evidence underlying the annotation</a:t>
            </a:r>
            <a:endParaRPr/>
          </a:p>
          <a:p>
            <a:pPr indent="-336550" lvl="1" marL="914400" rtl="0" algn="l">
              <a:lnSpc>
                <a:spcPct val="90000"/>
              </a:lnSpc>
              <a:spcBef>
                <a:spcPts val="400"/>
              </a:spcBef>
              <a:spcAft>
                <a:spcPts val="0"/>
              </a:spcAft>
              <a:buSzPts val="1700"/>
              <a:buChar char="•"/>
            </a:pPr>
            <a:r>
              <a:rPr lang="en-GB"/>
              <a:t>Electronic vs. experimental</a:t>
            </a:r>
            <a:endParaRPr/>
          </a:p>
          <a:p>
            <a:pPr indent="-336550" lvl="1" marL="914400" rtl="0" algn="l">
              <a:lnSpc>
                <a:spcPct val="90000"/>
              </a:lnSpc>
              <a:spcBef>
                <a:spcPts val="400"/>
              </a:spcBef>
              <a:spcAft>
                <a:spcPts val="0"/>
              </a:spcAft>
              <a:buSzPts val="1700"/>
              <a:buChar char="•"/>
            </a:pPr>
            <a:r>
              <a:rPr lang="en-GB"/>
              <a:t>Mutagenesis versus direct assays</a:t>
            </a:r>
            <a:endParaRPr/>
          </a:p>
          <a:p>
            <a:pPr indent="-336550" lvl="1" marL="914400" rtl="0" algn="l">
              <a:lnSpc>
                <a:spcPct val="90000"/>
              </a:lnSpc>
              <a:spcBef>
                <a:spcPts val="400"/>
              </a:spcBef>
              <a:spcAft>
                <a:spcPts val="0"/>
              </a:spcAft>
              <a:buSzPts val="1700"/>
              <a:buChar char="•"/>
            </a:pPr>
            <a:r>
              <a:rPr lang="en-GB"/>
              <a:t>Orthology, author statement, inferred by curator….</a:t>
            </a:r>
            <a:endParaRPr/>
          </a:p>
          <a:p>
            <a:pPr indent="-228600" lvl="0" marL="457200" rtl="0" algn="l">
              <a:lnSpc>
                <a:spcPct val="90000"/>
              </a:lnSpc>
              <a:spcBef>
                <a:spcPts val="400"/>
              </a:spcBef>
              <a:spcAft>
                <a:spcPts val="0"/>
              </a:spcAft>
              <a:buSzPts val="2200"/>
              <a:buNone/>
            </a:pPr>
            <a:r>
              <a:t/>
            </a:r>
            <a:endParaRPr/>
          </a:p>
        </p:txBody>
      </p:sp>
      <p:sp>
        <p:nvSpPr>
          <p:cNvPr id="765" name="Google Shape;765;p27"/>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28"/>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Evidence code decision tree</a:t>
            </a:r>
            <a:endParaRPr/>
          </a:p>
        </p:txBody>
      </p:sp>
      <p:sp>
        <p:nvSpPr>
          <p:cNvPr id="772" name="Google Shape;772;p28"/>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pic>
        <p:nvPicPr>
          <p:cNvPr descr="GO flow" id="773" name="Google Shape;773;p28"/>
          <p:cNvPicPr preferRelativeResize="0"/>
          <p:nvPr/>
        </p:nvPicPr>
        <p:blipFill rotWithShape="1">
          <a:blip r:embed="rId3">
            <a:alphaModFix/>
          </a:blip>
          <a:srcRect b="0" l="0" r="0" t="0"/>
          <a:stretch/>
        </p:blipFill>
        <p:spPr>
          <a:xfrm>
            <a:off x="616372" y="674863"/>
            <a:ext cx="7107767" cy="427178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29"/>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With/from column</a:t>
            </a:r>
            <a:endParaRPr/>
          </a:p>
        </p:txBody>
      </p:sp>
      <p:sp>
        <p:nvSpPr>
          <p:cNvPr id="779" name="Google Shape;779;p29"/>
          <p:cNvSpPr txBox="1"/>
          <p:nvPr>
            <p:ph idx="1" type="body"/>
          </p:nvPr>
        </p:nvSpPr>
        <p:spPr>
          <a:xfrm>
            <a:off x="533400" y="914400"/>
            <a:ext cx="8153400" cy="32634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400"/>
              </a:spcBef>
              <a:spcAft>
                <a:spcPts val="0"/>
              </a:spcAft>
              <a:buSzPts val="2200"/>
              <a:buChar char="•"/>
            </a:pPr>
            <a:r>
              <a:rPr lang="en-GB"/>
              <a:t>Used with the IPI and IGI evidence codes (inferred from physical/genetic interaction)</a:t>
            </a:r>
            <a:endParaRPr/>
          </a:p>
          <a:p>
            <a:pPr indent="-368300" lvl="0" marL="457200" rtl="0" algn="l">
              <a:lnSpc>
                <a:spcPct val="90000"/>
              </a:lnSpc>
              <a:spcBef>
                <a:spcPts val="400"/>
              </a:spcBef>
              <a:spcAft>
                <a:spcPts val="0"/>
              </a:spcAft>
              <a:buSzPts val="2200"/>
              <a:buChar char="•"/>
            </a:pPr>
            <a:r>
              <a:rPr lang="en-GB"/>
              <a:t>IPI must be used with the “protein binding” GO term – when a gene product and another protein bind each other directly.</a:t>
            </a:r>
            <a:endParaRPr/>
          </a:p>
          <a:p>
            <a:pPr indent="-368300" lvl="0" marL="457200" rtl="0" algn="l">
              <a:lnSpc>
                <a:spcPct val="90000"/>
              </a:lnSpc>
              <a:spcBef>
                <a:spcPts val="400"/>
              </a:spcBef>
              <a:spcAft>
                <a:spcPts val="0"/>
              </a:spcAft>
              <a:buSzPts val="2200"/>
              <a:buChar char="•"/>
            </a:pPr>
            <a:r>
              <a:rPr lang="en-GB"/>
              <a:t>The interactor is specified in the with/from column</a:t>
            </a:r>
            <a:endParaRPr/>
          </a:p>
          <a:p>
            <a:pPr indent="0" lvl="0" marL="88900" rtl="0" algn="l">
              <a:lnSpc>
                <a:spcPct val="90000"/>
              </a:lnSpc>
              <a:spcBef>
                <a:spcPts val="400"/>
              </a:spcBef>
              <a:spcAft>
                <a:spcPts val="0"/>
              </a:spcAft>
              <a:buSzPts val="2200"/>
              <a:buNone/>
            </a:pPr>
            <a:r>
              <a:t/>
            </a:r>
            <a:endParaRPr/>
          </a:p>
        </p:txBody>
      </p:sp>
      <p:sp>
        <p:nvSpPr>
          <p:cNvPr id="780" name="Google Shape;780;p29"/>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
          <p:cNvSpPr txBox="1"/>
          <p:nvPr>
            <p:ph type="title"/>
          </p:nvPr>
        </p:nvSpPr>
        <p:spPr>
          <a:xfrm>
            <a:off x="338138" y="353356"/>
            <a:ext cx="8452247" cy="518489"/>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2700"/>
              <a:buFont typeface="Arial"/>
              <a:buNone/>
            </a:pPr>
            <a:r>
              <a:rPr b="1" lang="en-GB" sz="2400">
                <a:solidFill>
                  <a:schemeClr val="dk1"/>
                </a:solidFill>
              </a:rPr>
              <a:t>The ambiguity </a:t>
            </a:r>
            <a:r>
              <a:rPr lang="en-GB" sz="2400"/>
              <a:t>of natural </a:t>
            </a:r>
            <a:r>
              <a:rPr b="1" lang="en-GB" sz="2400">
                <a:solidFill>
                  <a:schemeClr val="dk1"/>
                </a:solidFill>
              </a:rPr>
              <a:t>language creates problems when free-text searching</a:t>
            </a:r>
            <a:endParaRPr sz="2400"/>
          </a:p>
        </p:txBody>
      </p:sp>
      <p:sp>
        <p:nvSpPr>
          <p:cNvPr id="526" name="Google Shape;526;p3"/>
          <p:cNvSpPr txBox="1"/>
          <p:nvPr/>
        </p:nvSpPr>
        <p:spPr>
          <a:xfrm>
            <a:off x="5311337" y="3501424"/>
            <a:ext cx="3803374" cy="86340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2700"/>
              <a:buFont typeface="Arial"/>
              <a:buNone/>
            </a:pPr>
            <a:r>
              <a:rPr b="1" i="0" lang="en-GB" sz="2400" u="none" cap="none" strike="noStrike">
                <a:solidFill>
                  <a:schemeClr val="dk1"/>
                </a:solidFill>
                <a:latin typeface="Arial"/>
                <a:ea typeface="Arial"/>
                <a:cs typeface="Arial"/>
                <a:sym typeface="Arial"/>
              </a:rPr>
              <a:t>Standardized language prevents ambiguity</a:t>
            </a:r>
            <a:endParaRPr b="0" i="0" sz="2400" u="none" cap="none" strike="noStrike">
              <a:solidFill>
                <a:schemeClr val="dk1"/>
              </a:solidFill>
              <a:latin typeface="Arial"/>
              <a:ea typeface="Arial"/>
              <a:cs typeface="Arial"/>
              <a:sym typeface="Arial"/>
            </a:endParaRPr>
          </a:p>
        </p:txBody>
      </p:sp>
      <p:grpSp>
        <p:nvGrpSpPr>
          <p:cNvPr id="527" name="Google Shape;527;p3"/>
          <p:cNvGrpSpPr/>
          <p:nvPr/>
        </p:nvGrpSpPr>
        <p:grpSpPr>
          <a:xfrm>
            <a:off x="493643" y="871845"/>
            <a:ext cx="4410113" cy="1579176"/>
            <a:chOff x="4695371" y="117425"/>
            <a:chExt cx="4410113" cy="1579176"/>
          </a:xfrm>
        </p:grpSpPr>
        <p:pic>
          <p:nvPicPr>
            <p:cNvPr id="528" name="Google Shape;528;p3"/>
            <p:cNvPicPr preferRelativeResize="0"/>
            <p:nvPr/>
          </p:nvPicPr>
          <p:blipFill rotWithShape="1">
            <a:blip r:embed="rId3">
              <a:alphaModFix/>
            </a:blip>
            <a:srcRect b="0" l="0" r="53415" t="22557"/>
            <a:stretch/>
          </p:blipFill>
          <p:spPr>
            <a:xfrm>
              <a:off x="4709607" y="117425"/>
              <a:ext cx="1453562" cy="466230"/>
            </a:xfrm>
            <a:prstGeom prst="rect">
              <a:avLst/>
            </a:prstGeom>
            <a:noFill/>
            <a:ln>
              <a:noFill/>
            </a:ln>
          </p:spPr>
        </p:pic>
        <p:grpSp>
          <p:nvGrpSpPr>
            <p:cNvPr id="529" name="Google Shape;529;p3"/>
            <p:cNvGrpSpPr/>
            <p:nvPr/>
          </p:nvGrpSpPr>
          <p:grpSpPr>
            <a:xfrm>
              <a:off x="4695371" y="627728"/>
              <a:ext cx="4410113" cy="1068873"/>
              <a:chOff x="5039186" y="1278842"/>
              <a:chExt cx="4066298" cy="915336"/>
            </a:xfrm>
          </p:grpSpPr>
          <p:grpSp>
            <p:nvGrpSpPr>
              <p:cNvPr id="530" name="Google Shape;530;p3"/>
              <p:cNvGrpSpPr/>
              <p:nvPr/>
            </p:nvGrpSpPr>
            <p:grpSpPr>
              <a:xfrm>
                <a:off x="5039186" y="1278842"/>
                <a:ext cx="4066298" cy="915336"/>
                <a:chOff x="5361308" y="1286759"/>
                <a:chExt cx="4066298" cy="915336"/>
              </a:xfrm>
            </p:grpSpPr>
            <p:pic>
              <p:nvPicPr>
                <p:cNvPr id="531" name="Google Shape;531;p3"/>
                <p:cNvPicPr preferRelativeResize="0"/>
                <p:nvPr/>
              </p:nvPicPr>
              <p:blipFill rotWithShape="1">
                <a:blip r:embed="rId4">
                  <a:alphaModFix/>
                </a:blip>
                <a:srcRect b="0" l="0" r="14516" t="0"/>
                <a:stretch/>
              </p:blipFill>
              <p:spPr>
                <a:xfrm>
                  <a:off x="5374102" y="1286759"/>
                  <a:ext cx="4053504" cy="407611"/>
                </a:xfrm>
                <a:prstGeom prst="rect">
                  <a:avLst/>
                </a:prstGeom>
                <a:noFill/>
                <a:ln>
                  <a:noFill/>
                </a:ln>
              </p:spPr>
            </p:pic>
            <p:pic>
              <p:nvPicPr>
                <p:cNvPr id="532" name="Google Shape;532;p3"/>
                <p:cNvPicPr preferRelativeResize="0"/>
                <p:nvPr/>
              </p:nvPicPr>
              <p:blipFill rotWithShape="1">
                <a:blip r:embed="rId5">
                  <a:alphaModFix/>
                </a:blip>
                <a:srcRect b="0" l="0" r="0" t="0"/>
                <a:stretch/>
              </p:blipFill>
              <p:spPr>
                <a:xfrm>
                  <a:off x="5361308" y="1717457"/>
                  <a:ext cx="3782692" cy="484638"/>
                </a:xfrm>
                <a:prstGeom prst="rect">
                  <a:avLst/>
                </a:prstGeom>
                <a:noFill/>
                <a:ln>
                  <a:noFill/>
                </a:ln>
              </p:spPr>
            </p:pic>
          </p:grpSp>
          <p:pic>
            <p:nvPicPr>
              <p:cNvPr id="533" name="Google Shape;533;p3"/>
              <p:cNvPicPr preferRelativeResize="0"/>
              <p:nvPr/>
            </p:nvPicPr>
            <p:blipFill rotWithShape="1">
              <a:blip r:embed="rId5">
                <a:alphaModFix/>
              </a:blip>
              <a:srcRect b="0" l="96091" r="0" t="61160"/>
              <a:stretch/>
            </p:blipFill>
            <p:spPr>
              <a:xfrm>
                <a:off x="5051980" y="2055282"/>
                <a:ext cx="268243" cy="120941"/>
              </a:xfrm>
              <a:prstGeom prst="rect">
                <a:avLst/>
              </a:prstGeom>
              <a:noFill/>
              <a:ln>
                <a:noFill/>
              </a:ln>
            </p:spPr>
          </p:pic>
        </p:grpSp>
      </p:grpSp>
      <p:sp>
        <p:nvSpPr>
          <p:cNvPr id="534" name="Google Shape;534;p3"/>
          <p:cNvSpPr/>
          <p:nvPr/>
        </p:nvSpPr>
        <p:spPr>
          <a:xfrm>
            <a:off x="653403" y="2587440"/>
            <a:ext cx="3672114" cy="1757254"/>
          </a:xfrm>
          <a:prstGeom prst="rect">
            <a:avLst/>
          </a:prstGeom>
          <a:solidFill>
            <a:srgbClr val="E1E3E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535" name="Google Shape;535;p3"/>
          <p:cNvPicPr preferRelativeResize="0"/>
          <p:nvPr/>
        </p:nvPicPr>
        <p:blipFill rotWithShape="1">
          <a:blip r:embed="rId6">
            <a:alphaModFix/>
          </a:blip>
          <a:srcRect b="0" l="0" r="0" t="0"/>
          <a:stretch/>
        </p:blipFill>
        <p:spPr>
          <a:xfrm>
            <a:off x="3155335" y="3542572"/>
            <a:ext cx="1047973" cy="230105"/>
          </a:xfrm>
          <a:prstGeom prst="rect">
            <a:avLst/>
          </a:prstGeom>
          <a:noFill/>
          <a:ln>
            <a:noFill/>
          </a:ln>
        </p:spPr>
      </p:pic>
      <p:pic>
        <p:nvPicPr>
          <p:cNvPr id="536" name="Google Shape;536;p3"/>
          <p:cNvPicPr preferRelativeResize="0"/>
          <p:nvPr/>
        </p:nvPicPr>
        <p:blipFill rotWithShape="1">
          <a:blip r:embed="rId7">
            <a:alphaModFix/>
          </a:blip>
          <a:srcRect b="0" l="0" r="0" t="0"/>
          <a:stretch/>
        </p:blipFill>
        <p:spPr>
          <a:xfrm>
            <a:off x="3126073" y="3306622"/>
            <a:ext cx="1068520" cy="180082"/>
          </a:xfrm>
          <a:prstGeom prst="rect">
            <a:avLst/>
          </a:prstGeom>
          <a:noFill/>
          <a:ln>
            <a:noFill/>
          </a:ln>
        </p:spPr>
      </p:pic>
      <p:pic>
        <p:nvPicPr>
          <p:cNvPr id="537" name="Google Shape;537;p3"/>
          <p:cNvPicPr preferRelativeResize="0"/>
          <p:nvPr/>
        </p:nvPicPr>
        <p:blipFill rotWithShape="1">
          <a:blip r:embed="rId8">
            <a:alphaModFix/>
          </a:blip>
          <a:srcRect b="0" l="0" r="0" t="0"/>
          <a:stretch/>
        </p:blipFill>
        <p:spPr>
          <a:xfrm>
            <a:off x="770791" y="3561742"/>
            <a:ext cx="1028832" cy="211769"/>
          </a:xfrm>
          <a:prstGeom prst="rect">
            <a:avLst/>
          </a:prstGeom>
          <a:noFill/>
          <a:ln>
            <a:noFill/>
          </a:ln>
        </p:spPr>
      </p:pic>
      <p:pic>
        <p:nvPicPr>
          <p:cNvPr id="538" name="Google Shape;538;p3"/>
          <p:cNvPicPr preferRelativeResize="0"/>
          <p:nvPr/>
        </p:nvPicPr>
        <p:blipFill rotWithShape="1">
          <a:blip r:embed="rId9">
            <a:alphaModFix/>
          </a:blip>
          <a:srcRect b="0" l="0" r="0" t="0"/>
          <a:stretch/>
        </p:blipFill>
        <p:spPr>
          <a:xfrm>
            <a:off x="3149850" y="3812557"/>
            <a:ext cx="1063625" cy="224729"/>
          </a:xfrm>
          <a:prstGeom prst="rect">
            <a:avLst/>
          </a:prstGeom>
          <a:noFill/>
          <a:ln>
            <a:noFill/>
          </a:ln>
        </p:spPr>
      </p:pic>
      <p:pic>
        <p:nvPicPr>
          <p:cNvPr id="539" name="Google Shape;539;p3"/>
          <p:cNvPicPr preferRelativeResize="0"/>
          <p:nvPr/>
        </p:nvPicPr>
        <p:blipFill rotWithShape="1">
          <a:blip r:embed="rId10">
            <a:alphaModFix/>
          </a:blip>
          <a:srcRect b="0" l="0" r="0" t="0"/>
          <a:stretch/>
        </p:blipFill>
        <p:spPr>
          <a:xfrm>
            <a:off x="782403" y="3847099"/>
            <a:ext cx="2235579" cy="172058"/>
          </a:xfrm>
          <a:prstGeom prst="rect">
            <a:avLst/>
          </a:prstGeom>
          <a:noFill/>
          <a:ln>
            <a:noFill/>
          </a:ln>
        </p:spPr>
      </p:pic>
      <p:pic>
        <p:nvPicPr>
          <p:cNvPr id="540" name="Google Shape;540;p3"/>
          <p:cNvPicPr preferRelativeResize="0"/>
          <p:nvPr/>
        </p:nvPicPr>
        <p:blipFill rotWithShape="1">
          <a:blip r:embed="rId11">
            <a:alphaModFix/>
          </a:blip>
          <a:srcRect b="-46952" l="-3" r="35018" t="70341"/>
          <a:stretch/>
        </p:blipFill>
        <p:spPr>
          <a:xfrm>
            <a:off x="738860" y="3172453"/>
            <a:ext cx="3467325" cy="918218"/>
          </a:xfrm>
          <a:prstGeom prst="rect">
            <a:avLst/>
          </a:prstGeom>
          <a:noFill/>
          <a:ln>
            <a:noFill/>
          </a:ln>
        </p:spPr>
      </p:pic>
      <p:pic>
        <p:nvPicPr>
          <p:cNvPr id="541" name="Google Shape;541;p3"/>
          <p:cNvPicPr preferRelativeResize="0"/>
          <p:nvPr/>
        </p:nvPicPr>
        <p:blipFill rotWithShape="1">
          <a:blip r:embed="rId12">
            <a:alphaModFix/>
          </a:blip>
          <a:srcRect b="0" l="0" r="0" t="0"/>
          <a:stretch/>
        </p:blipFill>
        <p:spPr>
          <a:xfrm>
            <a:off x="782403" y="4057189"/>
            <a:ext cx="1872994" cy="212255"/>
          </a:xfrm>
          <a:prstGeom prst="rect">
            <a:avLst/>
          </a:prstGeom>
          <a:noFill/>
          <a:ln>
            <a:noFill/>
          </a:ln>
        </p:spPr>
      </p:pic>
      <p:pic>
        <p:nvPicPr>
          <p:cNvPr id="542" name="Google Shape;542;p3"/>
          <p:cNvPicPr preferRelativeResize="0"/>
          <p:nvPr/>
        </p:nvPicPr>
        <p:blipFill rotWithShape="1">
          <a:blip r:embed="rId13">
            <a:alphaModFix/>
          </a:blip>
          <a:srcRect b="0" l="0" r="0" t="0"/>
          <a:stretch/>
        </p:blipFill>
        <p:spPr>
          <a:xfrm>
            <a:off x="3155103" y="4066207"/>
            <a:ext cx="688374" cy="230105"/>
          </a:xfrm>
          <a:prstGeom prst="rect">
            <a:avLst/>
          </a:prstGeom>
          <a:noFill/>
          <a:ln>
            <a:noFill/>
          </a:ln>
        </p:spPr>
      </p:pic>
      <p:pic>
        <p:nvPicPr>
          <p:cNvPr id="543" name="Google Shape;543;p3"/>
          <p:cNvPicPr preferRelativeResize="0"/>
          <p:nvPr/>
        </p:nvPicPr>
        <p:blipFill rotWithShape="1">
          <a:blip r:embed="rId14">
            <a:alphaModFix/>
          </a:blip>
          <a:srcRect b="0" l="0" r="0" t="0"/>
          <a:stretch/>
        </p:blipFill>
        <p:spPr>
          <a:xfrm>
            <a:off x="3138921" y="3248440"/>
            <a:ext cx="1025373" cy="230106"/>
          </a:xfrm>
          <a:prstGeom prst="rect">
            <a:avLst/>
          </a:prstGeom>
          <a:noFill/>
          <a:ln>
            <a:noFill/>
          </a:ln>
        </p:spPr>
      </p:pic>
      <p:pic>
        <p:nvPicPr>
          <p:cNvPr id="544" name="Google Shape;544;p3"/>
          <p:cNvPicPr preferRelativeResize="0"/>
          <p:nvPr/>
        </p:nvPicPr>
        <p:blipFill rotWithShape="1">
          <a:blip r:embed="rId15">
            <a:alphaModFix/>
          </a:blip>
          <a:srcRect b="0" l="0" r="0" t="0"/>
          <a:stretch/>
        </p:blipFill>
        <p:spPr>
          <a:xfrm>
            <a:off x="2728379" y="2687001"/>
            <a:ext cx="1474930" cy="346340"/>
          </a:xfrm>
          <a:prstGeom prst="rect">
            <a:avLst/>
          </a:prstGeom>
          <a:noFill/>
          <a:ln>
            <a:noFill/>
          </a:ln>
        </p:spPr>
      </p:pic>
      <p:pic>
        <p:nvPicPr>
          <p:cNvPr descr="A close-up of a protein&#10;&#10;Description automatically generated" id="545" name="Google Shape;545;p3"/>
          <p:cNvPicPr preferRelativeResize="0"/>
          <p:nvPr/>
        </p:nvPicPr>
        <p:blipFill rotWithShape="1">
          <a:blip r:embed="rId16">
            <a:alphaModFix/>
          </a:blip>
          <a:srcRect b="0" l="0" r="0" t="0"/>
          <a:stretch/>
        </p:blipFill>
        <p:spPr>
          <a:xfrm>
            <a:off x="6155777" y="2035118"/>
            <a:ext cx="1190708" cy="959003"/>
          </a:xfrm>
          <a:prstGeom prst="rect">
            <a:avLst/>
          </a:prstGeom>
          <a:noFill/>
          <a:ln>
            <a:noFill/>
          </a:ln>
        </p:spPr>
      </p:pic>
      <p:pic>
        <p:nvPicPr>
          <p:cNvPr descr="A dog standing in the grass&#10;&#10;Description automatically generated" id="546" name="Google Shape;546;p3"/>
          <p:cNvPicPr preferRelativeResize="0"/>
          <p:nvPr/>
        </p:nvPicPr>
        <p:blipFill rotWithShape="1">
          <a:blip r:embed="rId17">
            <a:alphaModFix/>
          </a:blip>
          <a:srcRect b="0" l="0" r="0" t="0"/>
          <a:stretch/>
        </p:blipFill>
        <p:spPr>
          <a:xfrm>
            <a:off x="6066048" y="871845"/>
            <a:ext cx="1370167" cy="112167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30"/>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Annotation extensions</a:t>
            </a:r>
            <a:endParaRPr/>
          </a:p>
        </p:txBody>
      </p:sp>
      <p:sp>
        <p:nvSpPr>
          <p:cNvPr id="786" name="Google Shape;786;p30"/>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
        <p:nvSpPr>
          <p:cNvPr id="787" name="Google Shape;787;p30"/>
          <p:cNvSpPr txBox="1"/>
          <p:nvPr/>
        </p:nvSpPr>
        <p:spPr>
          <a:xfrm>
            <a:off x="533400" y="800100"/>
            <a:ext cx="6739892" cy="3250406"/>
          </a:xfrm>
          <a:prstGeom prst="rect">
            <a:avLst/>
          </a:prstGeom>
          <a:noFill/>
          <a:ln>
            <a:noFill/>
          </a:ln>
        </p:spPr>
        <p:txBody>
          <a:bodyPr anchorCtr="0" anchor="t" bIns="0" lIns="0" spcFirstLastPara="1" rIns="0" wrap="square" tIns="0">
            <a:noAutofit/>
          </a:bodyPr>
          <a:lstStyle/>
          <a:p>
            <a:pPr indent="0" lvl="0" marL="88900" marR="0" rtl="0" algn="l">
              <a:lnSpc>
                <a:spcPct val="90000"/>
              </a:lnSpc>
              <a:spcBef>
                <a:spcPts val="400"/>
              </a:spcBef>
              <a:spcAft>
                <a:spcPts val="0"/>
              </a:spcAft>
              <a:buClr>
                <a:schemeClr val="accent1"/>
              </a:buClr>
              <a:buSzPts val="2200"/>
              <a:buFont typeface="Arial"/>
              <a:buNone/>
            </a:pPr>
            <a:r>
              <a:rPr b="0" i="0" lang="en-GB" sz="1600" u="none" cap="none" strike="noStrike">
                <a:solidFill>
                  <a:srgbClr val="595959"/>
                </a:solidFill>
                <a:latin typeface="Arial"/>
                <a:ea typeface="Arial"/>
                <a:cs typeface="Arial"/>
                <a:sym typeface="Arial"/>
              </a:rPr>
              <a:t>Add additional detail to GO annotations</a:t>
            </a:r>
            <a:endParaRPr/>
          </a:p>
          <a:p>
            <a:pPr indent="-336550" lvl="1" marL="914400" marR="0" rtl="0" algn="l">
              <a:lnSpc>
                <a:spcPct val="90000"/>
              </a:lnSpc>
              <a:spcBef>
                <a:spcPts val="400"/>
              </a:spcBef>
              <a:spcAft>
                <a:spcPts val="0"/>
              </a:spcAft>
              <a:buClr>
                <a:schemeClr val="accent1"/>
              </a:buClr>
              <a:buSzPts val="1700"/>
              <a:buFont typeface="Arial"/>
              <a:buChar char="•"/>
            </a:pPr>
            <a:r>
              <a:rPr b="0" i="0" lang="en-GB" sz="1400" u="none" cap="none" strike="noStrike">
                <a:solidFill>
                  <a:srgbClr val="595959"/>
                </a:solidFill>
                <a:latin typeface="Arial"/>
                <a:ea typeface="Arial"/>
                <a:cs typeface="Arial"/>
                <a:sym typeface="Arial"/>
              </a:rPr>
              <a:t>E.g. The protein substrate of a kinase, “happens during” a cell cycle phase or other process, specify cell type etc</a:t>
            </a:r>
            <a:endParaRPr/>
          </a:p>
          <a:p>
            <a:pPr indent="0" lvl="0" marL="88900" marR="0" rtl="0" algn="l">
              <a:lnSpc>
                <a:spcPct val="90000"/>
              </a:lnSpc>
              <a:spcBef>
                <a:spcPts val="400"/>
              </a:spcBef>
              <a:spcAft>
                <a:spcPts val="0"/>
              </a:spcAft>
              <a:buClr>
                <a:schemeClr val="accent1"/>
              </a:buClr>
              <a:buSzPts val="2200"/>
              <a:buFont typeface="Arial"/>
              <a:buNone/>
            </a:pPr>
            <a:r>
              <a:rPr b="0" i="0" lang="en-GB" sz="1600" u="none" cap="none" strike="noStrike">
                <a:solidFill>
                  <a:srgbClr val="595959"/>
                </a:solidFill>
                <a:latin typeface="Arial"/>
                <a:ea typeface="Arial"/>
                <a:cs typeface="Arial"/>
                <a:sym typeface="Arial"/>
              </a:rPr>
              <a:t>Provide curated, directional links between gene products </a:t>
            </a:r>
            <a:endParaRPr/>
          </a:p>
          <a:p>
            <a:pPr indent="-336550" lvl="1" marL="914400" marR="0" rtl="0" algn="l">
              <a:lnSpc>
                <a:spcPct val="90000"/>
              </a:lnSpc>
              <a:spcBef>
                <a:spcPts val="400"/>
              </a:spcBef>
              <a:spcAft>
                <a:spcPts val="0"/>
              </a:spcAft>
              <a:buClr>
                <a:schemeClr val="accent1"/>
              </a:buClr>
              <a:buSzPts val="1700"/>
              <a:buFont typeface="Arial"/>
              <a:buChar char="•"/>
            </a:pPr>
            <a:r>
              <a:rPr b="0" i="0" lang="en-GB" sz="1400" u="none" cap="none" strike="noStrike">
                <a:solidFill>
                  <a:srgbClr val="595959"/>
                </a:solidFill>
                <a:latin typeface="Arial"/>
                <a:ea typeface="Arial"/>
                <a:cs typeface="Arial"/>
                <a:sym typeface="Arial"/>
              </a:rPr>
              <a:t>supports network construction</a:t>
            </a:r>
            <a:endParaRPr/>
          </a:p>
          <a:p>
            <a:pPr indent="-228600" lvl="0" marL="457200" marR="0" rtl="0" algn="l">
              <a:lnSpc>
                <a:spcPct val="90000"/>
              </a:lnSpc>
              <a:spcBef>
                <a:spcPts val="400"/>
              </a:spcBef>
              <a:spcAft>
                <a:spcPts val="0"/>
              </a:spcAft>
              <a:buClr>
                <a:schemeClr val="accent1"/>
              </a:buClr>
              <a:buSzPts val="2200"/>
              <a:buFont typeface="Arial"/>
              <a:buNone/>
            </a:pPr>
            <a:r>
              <a:t/>
            </a:r>
            <a:endParaRPr b="0" i="0" sz="1600" u="none" cap="none" strike="noStrike">
              <a:solidFill>
                <a:srgbClr val="595959"/>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31"/>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
        <p:nvSpPr>
          <p:cNvPr id="793" name="Google Shape;793;p31"/>
          <p:cNvSpPr txBox="1"/>
          <p:nvPr/>
        </p:nvSpPr>
        <p:spPr>
          <a:xfrm>
            <a:off x="293566" y="603089"/>
            <a:ext cx="8043513" cy="393732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1800"/>
              <a:buFont typeface="Arial"/>
              <a:buNone/>
            </a:pPr>
            <a:r>
              <a:rPr b="0" i="0" lang="en-GB" sz="1400" u="none" cap="none" strike="noStrike">
                <a:solidFill>
                  <a:schemeClr val="dk1"/>
                </a:solidFill>
                <a:latin typeface="Arial"/>
                <a:ea typeface="Arial"/>
                <a:cs typeface="Arial"/>
                <a:sym typeface="Arial"/>
              </a:rPr>
              <a:t>Relations from the </a:t>
            </a:r>
            <a:r>
              <a:rPr b="0" i="0" lang="en-GB" sz="1400" u="sng" cap="none" strike="noStrike">
                <a:solidFill>
                  <a:schemeClr val="dk1"/>
                </a:solidFill>
                <a:latin typeface="Arial"/>
                <a:ea typeface="Arial"/>
                <a:cs typeface="Arial"/>
                <a:sym typeface="Arial"/>
                <a:hlinkClick r:id="rId3">
                  <a:extLst>
                    <a:ext uri="{A12FA001-AC4F-418D-AE19-62706E023703}">
                      <ahyp:hlinkClr val="tx"/>
                    </a:ext>
                  </a:extLst>
                </a:hlinkClick>
              </a:rPr>
              <a:t>Relations Ontology (RO)</a:t>
            </a:r>
            <a:r>
              <a:rPr b="0" i="0" lang="en-GB" sz="1400" u="none" cap="none" strike="noStrike">
                <a:solidFill>
                  <a:schemeClr val="dk1"/>
                </a:solidFill>
                <a:latin typeface="Arial"/>
                <a:ea typeface="Arial"/>
                <a:cs typeface="Arial"/>
                <a:sym typeface="Arial"/>
              </a:rPr>
              <a:t> are used to explicitly link gene products to GO terms. </a:t>
            </a:r>
            <a:endParaRPr/>
          </a:p>
          <a:p>
            <a:pPr indent="0" lvl="0" marL="0" marR="0" rtl="0" algn="l">
              <a:lnSpc>
                <a:spcPct val="100000"/>
              </a:lnSpc>
              <a:spcBef>
                <a:spcPts val="0"/>
              </a:spcBef>
              <a:spcAft>
                <a:spcPts val="0"/>
              </a:spcAft>
              <a:buClr>
                <a:schemeClr val="accent1"/>
              </a:buClr>
              <a:buSzPts val="18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Relations between a gene product and a Molecular Function (MF):</a:t>
            </a:r>
            <a:endParaRPr/>
          </a:p>
          <a:p>
            <a:pPr indent="-285750" lvl="0" marL="285750" marR="0" rtl="0" algn="l">
              <a:lnSpc>
                <a:spcPct val="100000"/>
              </a:lnSpc>
              <a:spcBef>
                <a:spcPts val="0"/>
              </a:spcBef>
              <a:spcAft>
                <a:spcPts val="0"/>
              </a:spcAft>
              <a:buClr>
                <a:schemeClr val="dk1"/>
              </a:buClr>
              <a:buSzPts val="1400"/>
              <a:buFont typeface="Arial"/>
              <a:buChar char="•"/>
            </a:pPr>
            <a:r>
              <a:rPr b="1" i="1" lang="en-GB" sz="1400" u="none" cap="none" strike="noStrike">
                <a:solidFill>
                  <a:schemeClr val="dk1"/>
                </a:solidFill>
                <a:latin typeface="Arial"/>
                <a:ea typeface="Arial"/>
                <a:cs typeface="Arial"/>
                <a:sym typeface="Arial"/>
              </a:rPr>
              <a:t>enables</a:t>
            </a:r>
            <a:r>
              <a:rPr b="0" i="0" lang="en-GB" sz="1400" u="none" cap="none" strike="noStrike">
                <a:solidFill>
                  <a:schemeClr val="dk1"/>
                </a:solidFill>
                <a:latin typeface="Arial"/>
                <a:ea typeface="Arial"/>
                <a:cs typeface="Arial"/>
                <a:sym typeface="Arial"/>
              </a:rPr>
              <a:t> links a gene product to an MF it executes (default in P2GO)</a:t>
            </a:r>
            <a:endParaRPr/>
          </a:p>
          <a:p>
            <a:pPr indent="-285750" lvl="0" marL="285750" marR="0" rtl="0" algn="l">
              <a:lnSpc>
                <a:spcPct val="100000"/>
              </a:lnSpc>
              <a:spcBef>
                <a:spcPts val="0"/>
              </a:spcBef>
              <a:spcAft>
                <a:spcPts val="0"/>
              </a:spcAft>
              <a:buClr>
                <a:schemeClr val="dk1"/>
              </a:buClr>
              <a:buSzPts val="1400"/>
              <a:buFont typeface="Arial"/>
              <a:buChar char="•"/>
            </a:pPr>
            <a:r>
              <a:rPr b="1" i="1" lang="en-GB" sz="1400" u="none" cap="none" strike="noStrike">
                <a:solidFill>
                  <a:schemeClr val="dk1"/>
                </a:solidFill>
                <a:latin typeface="Arial"/>
                <a:ea typeface="Arial"/>
                <a:cs typeface="Arial"/>
                <a:sym typeface="Arial"/>
              </a:rPr>
              <a:t>contributes to</a:t>
            </a:r>
            <a:r>
              <a:rPr b="1" i="0" lang="en-GB" sz="1400" u="none" cap="none" strike="noStrike">
                <a:solidFill>
                  <a:schemeClr val="dk1"/>
                </a:solidFill>
                <a:latin typeface="Arial"/>
                <a:ea typeface="Arial"/>
                <a:cs typeface="Arial"/>
                <a:sym typeface="Arial"/>
              </a:rPr>
              <a:t> </a:t>
            </a:r>
            <a:r>
              <a:rPr b="0" i="0" lang="en-GB" sz="1400" u="none" cap="none" strike="noStrike">
                <a:solidFill>
                  <a:schemeClr val="dk1"/>
                </a:solidFill>
                <a:latin typeface="Arial"/>
                <a:ea typeface="Arial"/>
                <a:cs typeface="Arial"/>
                <a:sym typeface="Arial"/>
              </a:rPr>
              <a:t>links a gene product to an MF executed by a complex, in which the MF cannot be ascribed to an individual subunit of that complex. Only annotate subunits required for the MF to the term with ‘contributes to’. </a:t>
            </a:r>
            <a:endParaRPr/>
          </a:p>
          <a:p>
            <a:pPr indent="-196850" lvl="0" marL="285750" marR="0" rtl="0" algn="l">
              <a:lnSpc>
                <a:spcPct val="100000"/>
              </a:lnSpc>
              <a:spcBef>
                <a:spcPts val="0"/>
              </a:spcBef>
              <a:spcAft>
                <a:spcPts val="0"/>
              </a:spcAft>
              <a:buClr>
                <a:srgbClr val="595959"/>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Relations between a gene product and a Biological Process (BP):</a:t>
            </a:r>
            <a:endParaRPr/>
          </a:p>
          <a:p>
            <a:pPr indent="-285750" lvl="0" marL="285750" marR="0" rtl="0" algn="l">
              <a:lnSpc>
                <a:spcPct val="100000"/>
              </a:lnSpc>
              <a:spcBef>
                <a:spcPts val="0"/>
              </a:spcBef>
              <a:spcAft>
                <a:spcPts val="0"/>
              </a:spcAft>
              <a:buClr>
                <a:schemeClr val="dk1"/>
              </a:buClr>
              <a:buSzPts val="1400"/>
              <a:buFont typeface="Arial"/>
              <a:buChar char="•"/>
            </a:pPr>
            <a:r>
              <a:rPr b="1" i="1" lang="en-GB" sz="1400" u="none" cap="none" strike="noStrike">
                <a:solidFill>
                  <a:schemeClr val="dk1"/>
                </a:solidFill>
                <a:latin typeface="Arial"/>
                <a:ea typeface="Arial"/>
                <a:cs typeface="Arial"/>
                <a:sym typeface="Arial"/>
              </a:rPr>
              <a:t>involved in</a:t>
            </a:r>
            <a:r>
              <a:rPr b="1" i="0" lang="en-GB" sz="1400" u="none" cap="none" strike="noStrike">
                <a:solidFill>
                  <a:schemeClr val="dk1"/>
                </a:solidFill>
                <a:latin typeface="Arial"/>
                <a:ea typeface="Arial"/>
                <a:cs typeface="Arial"/>
                <a:sym typeface="Arial"/>
              </a:rPr>
              <a:t> </a:t>
            </a:r>
            <a:r>
              <a:rPr b="0" i="0" lang="en-GB" sz="1400" u="none" cap="none" strike="noStrike">
                <a:solidFill>
                  <a:schemeClr val="dk1"/>
                </a:solidFill>
                <a:latin typeface="Arial"/>
                <a:ea typeface="Arial"/>
                <a:cs typeface="Arial"/>
                <a:sym typeface="Arial"/>
              </a:rPr>
              <a:t>links a gene product and a BP in which the gene product’s MF plays an integral role. </a:t>
            </a:r>
            <a:endParaRPr/>
          </a:p>
          <a:p>
            <a:pPr indent="0" lvl="0" marL="0" marR="0" rtl="0" algn="l">
              <a:lnSpc>
                <a:spcPct val="100000"/>
              </a:lnSpc>
              <a:spcBef>
                <a:spcPts val="0"/>
              </a:spcBef>
              <a:spcAft>
                <a:spcPts val="0"/>
              </a:spcAft>
              <a:buClr>
                <a:srgbClr val="595959"/>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1" i="0" lang="en-GB" sz="1400" u="none" cap="none" strike="noStrike">
                <a:solidFill>
                  <a:schemeClr val="dk1"/>
                </a:solidFill>
                <a:latin typeface="Arial"/>
                <a:ea typeface="Arial"/>
                <a:cs typeface="Arial"/>
                <a:sym typeface="Arial"/>
              </a:rPr>
              <a:t>Relations between a gene product and a Cellular Component (CC):</a:t>
            </a:r>
            <a:endParaRPr/>
          </a:p>
          <a:p>
            <a:pPr indent="-285750" lvl="0" marL="285750" marR="0" rtl="0" algn="l">
              <a:lnSpc>
                <a:spcPct val="100000"/>
              </a:lnSpc>
              <a:spcBef>
                <a:spcPts val="0"/>
              </a:spcBef>
              <a:spcAft>
                <a:spcPts val="0"/>
              </a:spcAft>
              <a:buClr>
                <a:schemeClr val="dk1"/>
              </a:buClr>
              <a:buSzPts val="1400"/>
              <a:buFont typeface="Arial"/>
              <a:buChar char="•"/>
            </a:pPr>
            <a:r>
              <a:rPr b="1" i="1" lang="en-GB" sz="1400" u="none" cap="none" strike="noStrike">
                <a:solidFill>
                  <a:schemeClr val="dk1"/>
                </a:solidFill>
                <a:latin typeface="Arial"/>
                <a:ea typeface="Arial"/>
                <a:cs typeface="Arial"/>
                <a:sym typeface="Arial"/>
              </a:rPr>
              <a:t>is active in</a:t>
            </a:r>
            <a:r>
              <a:rPr b="1" i="0" lang="en-GB" sz="1400" u="none" cap="none" strike="noStrike">
                <a:solidFill>
                  <a:schemeClr val="dk1"/>
                </a:solidFill>
                <a:latin typeface="Arial"/>
                <a:ea typeface="Arial"/>
                <a:cs typeface="Arial"/>
                <a:sym typeface="Arial"/>
              </a:rPr>
              <a:t> </a:t>
            </a:r>
            <a:r>
              <a:rPr b="0" i="0" lang="en-GB" sz="1400" u="none" cap="none" strike="noStrike">
                <a:solidFill>
                  <a:schemeClr val="dk1"/>
                </a:solidFill>
                <a:latin typeface="Arial"/>
                <a:ea typeface="Arial"/>
                <a:cs typeface="Arial"/>
                <a:sym typeface="Arial"/>
              </a:rPr>
              <a:t>links a gene product to the cellular location in which it enables its MF </a:t>
            </a:r>
            <a:endParaRPr/>
          </a:p>
          <a:p>
            <a:pPr indent="-285750" lvl="0" marL="285750" marR="0" rtl="0" algn="l">
              <a:lnSpc>
                <a:spcPct val="100000"/>
              </a:lnSpc>
              <a:spcBef>
                <a:spcPts val="0"/>
              </a:spcBef>
              <a:spcAft>
                <a:spcPts val="0"/>
              </a:spcAft>
              <a:buClr>
                <a:schemeClr val="dk1"/>
              </a:buClr>
              <a:buSzPts val="1400"/>
              <a:buFont typeface="Arial"/>
              <a:buChar char="•"/>
            </a:pPr>
            <a:r>
              <a:rPr b="1" i="1" lang="en-GB" sz="1400" u="none" cap="none" strike="noStrike">
                <a:solidFill>
                  <a:schemeClr val="dk1"/>
                </a:solidFill>
                <a:latin typeface="Arial"/>
                <a:ea typeface="Arial"/>
                <a:cs typeface="Arial"/>
                <a:sym typeface="Arial"/>
              </a:rPr>
              <a:t>located in</a:t>
            </a:r>
            <a:r>
              <a:rPr b="0" i="0" lang="en-GB" sz="1400" u="none" cap="none" strike="noStrike">
                <a:solidFill>
                  <a:schemeClr val="dk1"/>
                </a:solidFill>
                <a:latin typeface="Arial"/>
                <a:ea typeface="Arial"/>
                <a:cs typeface="Arial"/>
                <a:sym typeface="Arial"/>
              </a:rPr>
              <a:t> links a gene product and the CC, specifically a cellular anatomical anatomy or virion component, in which a gene product has been detected (default in P2GO) </a:t>
            </a:r>
            <a:endParaRPr/>
          </a:p>
          <a:p>
            <a:pPr indent="-285750" lvl="0" marL="285750" marR="0" rtl="0" algn="l">
              <a:lnSpc>
                <a:spcPct val="100000"/>
              </a:lnSpc>
              <a:spcBef>
                <a:spcPts val="0"/>
              </a:spcBef>
              <a:spcAft>
                <a:spcPts val="0"/>
              </a:spcAft>
              <a:buClr>
                <a:schemeClr val="dk1"/>
              </a:buClr>
              <a:buSzPts val="1400"/>
              <a:buFont typeface="Arial"/>
              <a:buChar char="•"/>
            </a:pPr>
            <a:r>
              <a:rPr b="1" i="1" lang="en-GB" sz="1400" u="none" cap="none" strike="noStrike">
                <a:solidFill>
                  <a:schemeClr val="dk1"/>
                </a:solidFill>
                <a:latin typeface="Arial"/>
                <a:ea typeface="Arial"/>
                <a:cs typeface="Arial"/>
                <a:sym typeface="Arial"/>
              </a:rPr>
              <a:t>part of </a:t>
            </a:r>
            <a:r>
              <a:rPr b="0" i="0" lang="en-GB" sz="1400" u="none" cap="none" strike="noStrike">
                <a:solidFill>
                  <a:schemeClr val="dk1"/>
                </a:solidFill>
                <a:latin typeface="Arial"/>
                <a:ea typeface="Arial"/>
                <a:cs typeface="Arial"/>
                <a:sym typeface="Arial"/>
              </a:rPr>
              <a:t>links a gene product and a protein-containing complex (default in P2GO for complex terms)</a:t>
            </a:r>
            <a:endParaRPr/>
          </a:p>
          <a:p>
            <a:pPr indent="0" lvl="0" marL="0" marR="0" rtl="0" algn="l">
              <a:lnSpc>
                <a:spcPct val="100000"/>
              </a:lnSpc>
              <a:spcBef>
                <a:spcPts val="0"/>
              </a:spcBef>
              <a:spcAft>
                <a:spcPts val="0"/>
              </a:spcAft>
              <a:buClr>
                <a:schemeClr val="dk1"/>
              </a:buClr>
              <a:buSzPts val="1400"/>
              <a:buFont typeface="Arial"/>
              <a:buNone/>
            </a:pPr>
            <a:r>
              <a:rPr b="0" i="0" lang="en-GB" sz="1400" u="none" cap="none" strike="noStrike">
                <a:solidFill>
                  <a:schemeClr val="dk1"/>
                </a:solidFill>
                <a:latin typeface="Arial"/>
                <a:ea typeface="Arial"/>
                <a:cs typeface="Arial"/>
                <a:sym typeface="Arial"/>
              </a:rPr>
              <a:t>For the full list of permitted gp2term relations, see </a:t>
            </a:r>
            <a:r>
              <a:rPr b="0" i="0" lang="en-GB" sz="1400" u="sng" cap="none" strike="noStrike">
                <a:solidFill>
                  <a:schemeClr val="dk1"/>
                </a:solidFill>
                <a:latin typeface="Arial"/>
                <a:ea typeface="Arial"/>
                <a:cs typeface="Arial"/>
                <a:sym typeface="Arial"/>
                <a:hlinkClick r:id="rId4">
                  <a:extLst>
                    <a:ext uri="{A12FA001-AC4F-418D-AE19-62706E023703}">
                      <ahyp:hlinkClr val="tx"/>
                    </a:ext>
                  </a:extLst>
                </a:hlinkClick>
              </a:rPr>
              <a:t>the GO wiki</a:t>
            </a:r>
            <a:endParaRPr b="1" i="0" sz="1400" u="none" cap="none" strike="noStrike">
              <a:solidFill>
                <a:schemeClr val="dk1"/>
              </a:solidFill>
              <a:latin typeface="Arial"/>
              <a:ea typeface="Arial"/>
              <a:cs typeface="Arial"/>
              <a:sym typeface="Arial"/>
            </a:endParaRPr>
          </a:p>
        </p:txBody>
      </p:sp>
      <p:sp>
        <p:nvSpPr>
          <p:cNvPr id="794" name="Google Shape;794;p31"/>
          <p:cNvSpPr txBox="1"/>
          <p:nvPr>
            <p:ph type="title"/>
          </p:nvPr>
        </p:nvSpPr>
        <p:spPr>
          <a:xfrm>
            <a:off x="238623" y="56137"/>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Gene product to GO term relations (gp2term)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32"/>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NOT annotations</a:t>
            </a:r>
            <a:endParaRPr/>
          </a:p>
        </p:txBody>
      </p:sp>
      <p:sp>
        <p:nvSpPr>
          <p:cNvPr id="800" name="Google Shape;800;p32"/>
          <p:cNvSpPr txBox="1"/>
          <p:nvPr>
            <p:ph idx="1" type="body"/>
          </p:nvPr>
        </p:nvSpPr>
        <p:spPr>
          <a:xfrm>
            <a:off x="533400" y="914400"/>
            <a:ext cx="8153400" cy="32634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400"/>
              </a:spcBef>
              <a:spcAft>
                <a:spcPts val="0"/>
              </a:spcAft>
              <a:buSzPts val="2200"/>
              <a:buChar char="•"/>
            </a:pPr>
            <a:r>
              <a:rPr lang="en-GB"/>
              <a:t>The </a:t>
            </a:r>
            <a:r>
              <a:rPr i="1" lang="en-GB"/>
              <a:t>NOT</a:t>
            </a:r>
            <a:r>
              <a:rPr lang="en-GB"/>
              <a:t> statement indicates that the gene product </a:t>
            </a:r>
            <a:r>
              <a:rPr i="1" lang="en-GB"/>
              <a:t>does NOT</a:t>
            </a:r>
            <a:r>
              <a:rPr lang="en-GB"/>
              <a:t> enable a Molecular Function, is </a:t>
            </a:r>
            <a:r>
              <a:rPr i="1" lang="en-GB"/>
              <a:t>not part of</a:t>
            </a:r>
            <a:r>
              <a:rPr lang="en-GB"/>
              <a:t> a Biological Process or is </a:t>
            </a:r>
            <a:r>
              <a:rPr i="1" lang="en-GB"/>
              <a:t>not located in</a:t>
            </a:r>
            <a:r>
              <a:rPr lang="en-GB"/>
              <a:t> or </a:t>
            </a:r>
            <a:r>
              <a:rPr i="1" lang="en-GB"/>
              <a:t>active in</a:t>
            </a:r>
            <a:r>
              <a:rPr lang="en-GB"/>
              <a:t> a specific Cellular Component</a:t>
            </a:r>
            <a:endParaRPr/>
          </a:p>
          <a:p>
            <a:pPr indent="-368300" lvl="0" marL="457200" rtl="0" algn="l">
              <a:lnSpc>
                <a:spcPct val="90000"/>
              </a:lnSpc>
              <a:spcBef>
                <a:spcPts val="400"/>
              </a:spcBef>
              <a:spcAft>
                <a:spcPts val="0"/>
              </a:spcAft>
              <a:buSzPts val="2200"/>
              <a:buChar char="•"/>
            </a:pPr>
            <a:r>
              <a:rPr lang="en-GB"/>
              <a:t>Use only when something was expected but shown not to be true (for example, the protein was expected to have a catalytic activity based on the domains present, but then this was shown not to be true) </a:t>
            </a:r>
            <a:endParaRPr/>
          </a:p>
          <a:p>
            <a:pPr indent="-368300" lvl="0" marL="457200" rtl="0" algn="l">
              <a:lnSpc>
                <a:spcPct val="90000"/>
              </a:lnSpc>
              <a:spcBef>
                <a:spcPts val="400"/>
              </a:spcBef>
              <a:spcAft>
                <a:spcPts val="0"/>
              </a:spcAft>
              <a:buSzPts val="2200"/>
              <a:buChar char="•"/>
            </a:pPr>
            <a:r>
              <a:rPr lang="en-GB"/>
              <a:t>Take care - don’t use for negative or inconclusive results</a:t>
            </a:r>
            <a:endParaRPr/>
          </a:p>
          <a:p>
            <a:pPr indent="-368300" lvl="0" marL="457200" rtl="0" algn="l">
              <a:lnSpc>
                <a:spcPct val="90000"/>
              </a:lnSpc>
              <a:spcBef>
                <a:spcPts val="400"/>
              </a:spcBef>
              <a:spcAft>
                <a:spcPts val="0"/>
              </a:spcAft>
              <a:buSzPts val="2200"/>
              <a:buChar char="•"/>
            </a:pPr>
            <a:r>
              <a:rPr lang="en-GB"/>
              <a:t>Unlike “positive” annotations that propagate up the ontology tree, NOT annotations propagate down the ontology </a:t>
            </a:r>
            <a:endParaRPr/>
          </a:p>
          <a:p>
            <a:pPr indent="-336550" lvl="1" marL="914400" rtl="0" algn="l">
              <a:lnSpc>
                <a:spcPct val="90000"/>
              </a:lnSpc>
              <a:spcBef>
                <a:spcPts val="400"/>
              </a:spcBef>
              <a:spcAft>
                <a:spcPts val="0"/>
              </a:spcAft>
              <a:buSzPts val="1700"/>
              <a:buChar char="•"/>
            </a:pPr>
            <a:r>
              <a:rPr lang="en-GB"/>
              <a:t>E.g. if a protein is NOT a protein kinase, then it could still be a kinase (more general term) but it cannot be a serine/threonine protein kinase (more specific term)</a:t>
            </a:r>
            <a:endParaRPr/>
          </a:p>
        </p:txBody>
      </p:sp>
      <p:sp>
        <p:nvSpPr>
          <p:cNvPr id="801" name="Google Shape;801;p3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33"/>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Direct vs indirect / downstream effects</a:t>
            </a:r>
            <a:endParaRPr/>
          </a:p>
        </p:txBody>
      </p:sp>
      <p:sp>
        <p:nvSpPr>
          <p:cNvPr id="807" name="Google Shape;807;p33"/>
          <p:cNvSpPr txBox="1"/>
          <p:nvPr>
            <p:ph idx="1" type="body"/>
          </p:nvPr>
        </p:nvSpPr>
        <p:spPr>
          <a:xfrm>
            <a:off x="178594" y="914400"/>
            <a:ext cx="8508206" cy="32634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400"/>
              </a:spcBef>
              <a:spcAft>
                <a:spcPts val="0"/>
              </a:spcAft>
              <a:buSzPts val="2200"/>
              <a:buChar char="•"/>
            </a:pPr>
            <a:r>
              <a:rPr b="1" lang="en-GB" sz="1600"/>
              <a:t>Beware of how the term “regulation” is used by authors </a:t>
            </a:r>
            <a:r>
              <a:rPr lang="en-GB" sz="1600"/>
              <a:t>– sometimes it’s used when a mutation has an effect on something else, and not ‘biologically intentional’ regulation.</a:t>
            </a:r>
            <a:endParaRPr/>
          </a:p>
          <a:p>
            <a:pPr indent="0" lvl="2" marL="1047750" rtl="0" algn="l">
              <a:lnSpc>
                <a:spcPct val="90000"/>
              </a:lnSpc>
              <a:spcBef>
                <a:spcPts val="400"/>
              </a:spcBef>
              <a:spcAft>
                <a:spcPts val="0"/>
              </a:spcAft>
              <a:buSzPts val="1500"/>
              <a:buNone/>
            </a:pPr>
            <a:r>
              <a:rPr lang="en-GB" sz="1600"/>
              <a:t>For example, knockout of a gene disrupts some downstream pathway vs. a protein inhibitor binding a target directly to inhibit a pathway</a:t>
            </a:r>
            <a:endParaRPr/>
          </a:p>
          <a:p>
            <a:pPr indent="-368300" lvl="0" marL="457200" rtl="0" algn="l">
              <a:lnSpc>
                <a:spcPct val="90000"/>
              </a:lnSpc>
              <a:spcBef>
                <a:spcPts val="400"/>
              </a:spcBef>
              <a:spcAft>
                <a:spcPts val="0"/>
              </a:spcAft>
              <a:buSzPts val="2200"/>
              <a:buChar char="•"/>
            </a:pPr>
            <a:r>
              <a:rPr b="1" lang="en-GB"/>
              <a:t>Only annotate a gene to processes that it is directly involved in</a:t>
            </a:r>
            <a:r>
              <a:rPr lang="en-GB"/>
              <a:t> (to the best of knowledge). Do not annotate downstream/indirect effects</a:t>
            </a:r>
            <a:endParaRPr/>
          </a:p>
          <a:p>
            <a:pPr indent="-336550" lvl="1" marL="914400" rtl="0" algn="l">
              <a:lnSpc>
                <a:spcPct val="90000"/>
              </a:lnSpc>
              <a:spcBef>
                <a:spcPts val="400"/>
              </a:spcBef>
              <a:spcAft>
                <a:spcPts val="0"/>
              </a:spcAft>
              <a:buSzPts val="1700"/>
              <a:buChar char="•"/>
            </a:pPr>
            <a:r>
              <a:rPr lang="en-GB"/>
              <a:t>Mutant mice have defects in heart development, leading to defects in heart contraction - do not annotate to heart contraction, annotate to heart development (contraction problem happens because the heart didn’t develop properly)</a:t>
            </a:r>
            <a:endParaRPr/>
          </a:p>
          <a:p>
            <a:pPr indent="-336550" lvl="1" marL="914400" rtl="0" algn="l">
              <a:lnSpc>
                <a:spcPct val="90000"/>
              </a:lnSpc>
              <a:spcBef>
                <a:spcPts val="400"/>
              </a:spcBef>
              <a:spcAft>
                <a:spcPts val="0"/>
              </a:spcAft>
              <a:buSzPts val="1700"/>
              <a:buChar char="•"/>
            </a:pPr>
            <a:r>
              <a:rPr lang="en-GB"/>
              <a:t>A yeast cell with a mutation meaning that can’t form its cell wall properly may have mating defects (it can’t fuse with other yeasts). The gene should be annotated to cell wall formation, not sexual reproduction.</a:t>
            </a:r>
            <a:endParaRPr/>
          </a:p>
          <a:p>
            <a:pPr indent="-336550" lvl="1" marL="914400" rtl="0" algn="l">
              <a:lnSpc>
                <a:spcPct val="90000"/>
              </a:lnSpc>
              <a:spcBef>
                <a:spcPts val="400"/>
              </a:spcBef>
              <a:spcAft>
                <a:spcPts val="0"/>
              </a:spcAft>
              <a:buSzPts val="1700"/>
              <a:buChar char="•"/>
            </a:pPr>
            <a:r>
              <a:rPr lang="en-GB"/>
              <a:t>Mutations in a gene involved in silencing by RNAi may have increased expression of some transcripts. The gene is involved in silencing by RNAi, not transcription.</a:t>
            </a:r>
            <a:endParaRPr/>
          </a:p>
          <a:p>
            <a:pPr indent="-336550" lvl="1" marL="914400" rtl="0" algn="l">
              <a:lnSpc>
                <a:spcPct val="90000"/>
              </a:lnSpc>
              <a:spcBef>
                <a:spcPts val="400"/>
              </a:spcBef>
              <a:spcAft>
                <a:spcPts val="0"/>
              </a:spcAft>
              <a:buSzPts val="1700"/>
              <a:buChar char="•"/>
            </a:pPr>
            <a:r>
              <a:rPr lang="en-GB"/>
              <a:t>Mutation in a genes involved in heterochromatin formation may lead to transcription of parts of the genome that are normally silenced. The gene should be annotated to heterochromatin formation, not gene silencing.</a:t>
            </a:r>
            <a:endParaRPr/>
          </a:p>
          <a:p>
            <a:pPr indent="0" lvl="1" marL="577850" rtl="0" algn="l">
              <a:lnSpc>
                <a:spcPct val="90000"/>
              </a:lnSpc>
              <a:spcBef>
                <a:spcPts val="400"/>
              </a:spcBef>
              <a:spcAft>
                <a:spcPts val="0"/>
              </a:spcAft>
              <a:buSzPts val="1700"/>
              <a:buNone/>
            </a:pPr>
            <a:r>
              <a:t/>
            </a:r>
            <a:endParaRPr/>
          </a:p>
          <a:p>
            <a:pPr indent="-228600" lvl="1" marL="914400" rtl="0" algn="l">
              <a:lnSpc>
                <a:spcPct val="90000"/>
              </a:lnSpc>
              <a:spcBef>
                <a:spcPts val="400"/>
              </a:spcBef>
              <a:spcAft>
                <a:spcPts val="0"/>
              </a:spcAft>
              <a:buSzPts val="1700"/>
              <a:buNone/>
            </a:pPr>
            <a:r>
              <a:t/>
            </a:r>
            <a:endParaRPr/>
          </a:p>
        </p:txBody>
      </p:sp>
      <p:sp>
        <p:nvSpPr>
          <p:cNvPr id="808" name="Google Shape;808;p33"/>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34"/>
          <p:cNvSpPr txBox="1"/>
          <p:nvPr>
            <p:ph type="title"/>
          </p:nvPr>
        </p:nvSpPr>
        <p:spPr>
          <a:xfrm>
            <a:off x="533400" y="22860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Annotate to biologically meaningful terms</a:t>
            </a:r>
            <a:endParaRPr/>
          </a:p>
        </p:txBody>
      </p:sp>
      <p:sp>
        <p:nvSpPr>
          <p:cNvPr id="814" name="Google Shape;814;p34"/>
          <p:cNvSpPr txBox="1"/>
          <p:nvPr>
            <p:ph idx="1" type="body"/>
          </p:nvPr>
        </p:nvSpPr>
        <p:spPr>
          <a:xfrm>
            <a:off x="533400" y="914399"/>
            <a:ext cx="8153400" cy="4229051"/>
          </a:xfrm>
          <a:prstGeom prst="rect">
            <a:avLst/>
          </a:prstGeom>
          <a:noFill/>
          <a:ln>
            <a:noFill/>
          </a:ln>
        </p:spPr>
        <p:txBody>
          <a:bodyPr anchorCtr="0" anchor="t" bIns="0" lIns="0" spcFirstLastPara="1" rIns="0" wrap="square" tIns="0">
            <a:noAutofit/>
          </a:bodyPr>
          <a:lstStyle/>
          <a:p>
            <a:pPr indent="0" lvl="0" marL="88900" rtl="0" algn="l">
              <a:lnSpc>
                <a:spcPct val="90000"/>
              </a:lnSpc>
              <a:spcBef>
                <a:spcPts val="400"/>
              </a:spcBef>
              <a:spcAft>
                <a:spcPts val="0"/>
              </a:spcAft>
              <a:buSzPts val="2200"/>
              <a:buNone/>
            </a:pPr>
            <a:r>
              <a:rPr lang="en-GB"/>
              <a:t>Some terms only exist to organize the ontology – they are ‘too high level’ to provide any useful information about protein function, or it should always be possible to be more specific</a:t>
            </a:r>
            <a:endParaRPr/>
          </a:p>
          <a:p>
            <a:pPr indent="-336550" lvl="1" marL="914400" rtl="0" algn="l">
              <a:lnSpc>
                <a:spcPct val="90000"/>
              </a:lnSpc>
              <a:spcBef>
                <a:spcPts val="400"/>
              </a:spcBef>
              <a:spcAft>
                <a:spcPts val="0"/>
              </a:spcAft>
              <a:buSzPts val="1700"/>
              <a:buChar char="•"/>
            </a:pPr>
            <a:r>
              <a:rPr lang="en-GB"/>
              <a:t>“Metabolic process”: over half of an organism’s genes may be involved in metabolism, but they participate in completely different pathways e.g. DNA metabolism, amino acid metabolism, carbohydrate metabolism, lipid metabolism. Therefore, annotating to the more generic ‘metabolism’ does not really say anything about the function of the protein.</a:t>
            </a:r>
            <a:endParaRPr/>
          </a:p>
          <a:p>
            <a:pPr indent="-336550" lvl="1" marL="914400" rtl="0" algn="l">
              <a:lnSpc>
                <a:spcPct val="90000"/>
              </a:lnSpc>
              <a:spcBef>
                <a:spcPts val="400"/>
              </a:spcBef>
              <a:spcAft>
                <a:spcPts val="0"/>
              </a:spcAft>
              <a:buSzPts val="1700"/>
              <a:buChar char="•"/>
            </a:pPr>
            <a:r>
              <a:rPr lang="en-GB"/>
              <a:t>Translation and cell cycle – it should always be possible to specify cytoplasmic vs mitochondrial translation and mitotic vs meiotic cell cycle</a:t>
            </a:r>
            <a:endParaRPr/>
          </a:p>
          <a:p>
            <a:pPr indent="0" lvl="0" marL="88900" rtl="0" algn="l">
              <a:lnSpc>
                <a:spcPct val="90000"/>
              </a:lnSpc>
              <a:spcBef>
                <a:spcPts val="400"/>
              </a:spcBef>
              <a:spcAft>
                <a:spcPts val="0"/>
              </a:spcAft>
              <a:buSzPts val="2200"/>
              <a:buNone/>
            </a:pPr>
            <a:r>
              <a:rPr lang="en-GB"/>
              <a:t>The generic GO slim (also called subset) provides an overview of high level terms that are useful descriptors of biology</a:t>
            </a:r>
            <a:endParaRPr/>
          </a:p>
          <a:p>
            <a:pPr indent="-336550" lvl="1" marL="914400" rtl="0" algn="l">
              <a:lnSpc>
                <a:spcPct val="90000"/>
              </a:lnSpc>
              <a:spcBef>
                <a:spcPts val="400"/>
              </a:spcBef>
              <a:spcAft>
                <a:spcPts val="0"/>
              </a:spcAft>
              <a:buSzPts val="1700"/>
              <a:buChar char="•"/>
            </a:pPr>
            <a:r>
              <a:rPr lang="en-GB"/>
              <a:t>The “generic GO slim” is what is displayed in the ribbon on Uniprot protein pages (configurable for different organisms)</a:t>
            </a:r>
            <a:endParaRPr/>
          </a:p>
          <a:p>
            <a:pPr indent="-336550" lvl="1" marL="914400" rtl="0" algn="l">
              <a:lnSpc>
                <a:spcPct val="90000"/>
              </a:lnSpc>
              <a:spcBef>
                <a:spcPts val="400"/>
              </a:spcBef>
              <a:spcAft>
                <a:spcPts val="0"/>
              </a:spcAft>
              <a:buSzPts val="1700"/>
              <a:buChar char="•"/>
            </a:pPr>
            <a:r>
              <a:rPr lang="en-GB"/>
              <a:t>it can be downloaded in flatfile format here: https://geneontology.org/docs/download-ontology/</a:t>
            </a:r>
            <a:endParaRPr/>
          </a:p>
          <a:p>
            <a:pPr indent="0" lvl="0" marL="88900" rtl="0" algn="l">
              <a:lnSpc>
                <a:spcPct val="90000"/>
              </a:lnSpc>
              <a:spcBef>
                <a:spcPts val="400"/>
              </a:spcBef>
              <a:spcAft>
                <a:spcPts val="0"/>
              </a:spcAft>
              <a:buSzPts val="2200"/>
              <a:buNone/>
            </a:pPr>
            <a:r>
              <a:rPr b="1" lang="en-GB"/>
              <a:t>Always annotate as specifically as possible </a:t>
            </a:r>
            <a:r>
              <a:rPr lang="en-GB"/>
              <a:t>(less specific terms are automatically annotated to)</a:t>
            </a:r>
            <a:r>
              <a:rPr b="1" lang="en-GB"/>
              <a:t>  </a:t>
            </a:r>
            <a:endParaRPr/>
          </a:p>
        </p:txBody>
      </p:sp>
      <p:sp>
        <p:nvSpPr>
          <p:cNvPr id="815" name="Google Shape;815;p34"/>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35"/>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
        <p:nvSpPr>
          <p:cNvPr id="821" name="Google Shape;821;p35"/>
          <p:cNvSpPr txBox="1"/>
          <p:nvPr/>
        </p:nvSpPr>
        <p:spPr>
          <a:xfrm>
            <a:off x="1114211" y="892626"/>
            <a:ext cx="6810587" cy="116955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rgbClr val="000000"/>
                </a:solidFill>
                <a:highlight>
                  <a:srgbClr val="FFFF00"/>
                </a:highlight>
                <a:latin typeface="Arial"/>
                <a:ea typeface="Arial"/>
                <a:cs typeface="Arial"/>
                <a:sym typeface="Arial"/>
              </a:rPr>
              <a:t>Helicase assays </a:t>
            </a:r>
            <a:r>
              <a:rPr b="0" i="0" lang="en-GB" sz="1400" u="none" cap="none" strike="noStrike">
                <a:solidFill>
                  <a:srgbClr val="000000"/>
                </a:solidFill>
                <a:latin typeface="Arial"/>
                <a:ea typeface="Arial"/>
                <a:cs typeface="Arial"/>
                <a:sym typeface="Arial"/>
              </a:rPr>
              <a:t>were carried out in the presence of ATP, or the non-hydrolysable ATP analogue AMP-PNP, leading us to observe a significantly higher level of dissociation in the presence of ATP compared with the reactions containing AMP-PNP (</a:t>
            </a:r>
            <a:r>
              <a:rPr b="0" i="0" lang="en-GB" sz="1400" u="sng" cap="none" strike="noStrike">
                <a:solidFill>
                  <a:srgbClr val="000000"/>
                </a:solidFill>
                <a:latin typeface="Arial"/>
                <a:ea typeface="Arial"/>
                <a:cs typeface="Arial"/>
                <a:sym typeface="Arial"/>
              </a:rPr>
              <a:t>Figure 2C</a:t>
            </a:r>
            <a:r>
              <a:rPr b="0" i="0" lang="en-GB" sz="1400" u="none" cap="none" strike="noStrike">
                <a:solidFill>
                  <a:srgbClr val="000000"/>
                </a:solidFill>
                <a:latin typeface="Arial"/>
                <a:ea typeface="Arial"/>
                <a:cs typeface="Arial"/>
                <a:sym typeface="Arial"/>
              </a:rPr>
              <a:t>). This observation shows that the majority of the dissociated ssDNA products result from </a:t>
            </a:r>
            <a:r>
              <a:rPr b="0" i="0" lang="en-GB" sz="1400" u="none" cap="none" strike="noStrike">
                <a:solidFill>
                  <a:srgbClr val="000000"/>
                </a:solidFill>
                <a:highlight>
                  <a:srgbClr val="FFFF00"/>
                </a:highlight>
                <a:latin typeface="Arial"/>
                <a:ea typeface="Arial"/>
                <a:cs typeface="Arial"/>
                <a:sym typeface="Arial"/>
              </a:rPr>
              <a:t>ATP-dependent DNA unwinding </a:t>
            </a:r>
            <a:r>
              <a:rPr b="0" i="0" lang="en-GB" sz="1400" u="none" cap="none" strike="noStrike">
                <a:solidFill>
                  <a:srgbClr val="000000"/>
                </a:solidFill>
                <a:latin typeface="Arial"/>
                <a:ea typeface="Arial"/>
                <a:cs typeface="Arial"/>
                <a:sym typeface="Arial"/>
              </a:rPr>
              <a:t>driven by the RECQ4 helicase</a:t>
            </a:r>
            <a:endParaRPr/>
          </a:p>
        </p:txBody>
      </p:sp>
      <p:cxnSp>
        <p:nvCxnSpPr>
          <p:cNvPr id="822" name="Google Shape;822;p35"/>
          <p:cNvCxnSpPr/>
          <p:nvPr/>
        </p:nvCxnSpPr>
        <p:spPr>
          <a:xfrm>
            <a:off x="4138262" y="2062177"/>
            <a:ext cx="0" cy="952689"/>
          </a:xfrm>
          <a:prstGeom prst="straightConnector1">
            <a:avLst/>
          </a:prstGeom>
          <a:noFill/>
          <a:ln cap="flat" cmpd="sng" w="25400">
            <a:solidFill>
              <a:schemeClr val="accent2"/>
            </a:solidFill>
            <a:prstDash val="solid"/>
            <a:round/>
            <a:headEnd len="sm" w="sm" type="none"/>
            <a:tailEnd len="med" w="med" type="stealth"/>
          </a:ln>
          <a:effectLst>
            <a:outerShdw blurRad="40000" rotWithShape="0" dir="5400000" dist="20000">
              <a:srgbClr val="000000">
                <a:alpha val="37647"/>
              </a:srgbClr>
            </a:outerShdw>
          </a:effectLst>
        </p:spPr>
      </p:cxnSp>
      <p:pic>
        <p:nvPicPr>
          <p:cNvPr id="823" name="Google Shape;823;p35"/>
          <p:cNvPicPr preferRelativeResize="0"/>
          <p:nvPr/>
        </p:nvPicPr>
        <p:blipFill rotWithShape="1">
          <a:blip r:embed="rId3">
            <a:alphaModFix/>
          </a:blip>
          <a:srcRect b="0" l="0" r="0" t="0"/>
          <a:stretch/>
        </p:blipFill>
        <p:spPr>
          <a:xfrm>
            <a:off x="3037795" y="3014866"/>
            <a:ext cx="3314488" cy="1628572"/>
          </a:xfrm>
          <a:prstGeom prst="rect">
            <a:avLst/>
          </a:prstGeom>
          <a:noFill/>
          <a:ln>
            <a:noFill/>
          </a:ln>
        </p:spPr>
      </p:pic>
      <p:sp>
        <p:nvSpPr>
          <p:cNvPr id="824" name="Google Shape;824;p35"/>
          <p:cNvSpPr txBox="1"/>
          <p:nvPr>
            <p:ph type="title"/>
          </p:nvPr>
        </p:nvSpPr>
        <p:spPr>
          <a:xfrm>
            <a:off x="0" y="13397"/>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RecQ4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36"/>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
        <p:nvSpPr>
          <p:cNvPr id="831" name="Google Shape;831;p36"/>
          <p:cNvSpPr txBox="1"/>
          <p:nvPr/>
        </p:nvSpPr>
        <p:spPr>
          <a:xfrm>
            <a:off x="221584" y="269875"/>
            <a:ext cx="7902575" cy="1200329"/>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400" u="none" cap="none" strike="noStrike">
                <a:solidFill>
                  <a:schemeClr val="dk1"/>
                </a:solidFill>
                <a:latin typeface="Arial"/>
                <a:ea typeface="Arial"/>
                <a:cs typeface="Arial"/>
                <a:sym typeface="Arial"/>
              </a:rPr>
              <a:t>As expected, although DNA unwinding was observed with both substrates, </a:t>
            </a:r>
            <a:r>
              <a:rPr b="0" i="0" lang="en-GB" sz="1400" u="none" cap="none" strike="noStrike">
                <a:solidFill>
                  <a:schemeClr val="dk1"/>
                </a:solidFill>
                <a:highlight>
                  <a:srgbClr val="FFFF00"/>
                </a:highlight>
                <a:latin typeface="Arial"/>
                <a:ea typeface="Arial"/>
                <a:cs typeface="Arial"/>
                <a:sym typeface="Arial"/>
              </a:rPr>
              <a:t>RECQ4 showed a preference towards the 3'-overhang structure </a:t>
            </a:r>
            <a:r>
              <a:rPr b="0" i="0" lang="en-GB" sz="1400" u="none" cap="none" strike="noStrike">
                <a:solidFill>
                  <a:schemeClr val="dk1"/>
                </a:solidFill>
                <a:latin typeface="Arial"/>
                <a:ea typeface="Arial"/>
                <a:cs typeface="Arial"/>
                <a:sym typeface="Arial"/>
              </a:rPr>
              <a:t>(Figure 2F, lower panel) compared with the 5'-overhang substrate (Figure 2F, upper panel). These results show that RECQ4 exhibits a 3' 5' polarity.</a:t>
            </a:r>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Arial"/>
              <a:ea typeface="Arial"/>
              <a:cs typeface="Arial"/>
              <a:sym typeface="Arial"/>
            </a:endParaRPr>
          </a:p>
        </p:txBody>
      </p:sp>
      <p:pic>
        <p:nvPicPr>
          <p:cNvPr id="832" name="Google Shape;832;p36"/>
          <p:cNvPicPr preferRelativeResize="0"/>
          <p:nvPr/>
        </p:nvPicPr>
        <p:blipFill rotWithShape="1">
          <a:blip r:embed="rId3">
            <a:alphaModFix/>
          </a:blip>
          <a:srcRect b="0" l="0" r="0" t="54252"/>
          <a:stretch/>
        </p:blipFill>
        <p:spPr>
          <a:xfrm>
            <a:off x="38516" y="3694574"/>
            <a:ext cx="4678627" cy="1055277"/>
          </a:xfrm>
          <a:prstGeom prst="rect">
            <a:avLst/>
          </a:prstGeom>
          <a:noFill/>
          <a:ln>
            <a:noFill/>
          </a:ln>
        </p:spPr>
      </p:pic>
      <p:pic>
        <p:nvPicPr>
          <p:cNvPr id="833" name="Google Shape;833;p36"/>
          <p:cNvPicPr preferRelativeResize="0"/>
          <p:nvPr/>
        </p:nvPicPr>
        <p:blipFill rotWithShape="1">
          <a:blip r:embed="rId4">
            <a:alphaModFix/>
          </a:blip>
          <a:srcRect b="0" l="0" r="0" t="0"/>
          <a:stretch/>
        </p:blipFill>
        <p:spPr>
          <a:xfrm>
            <a:off x="156709" y="1911780"/>
            <a:ext cx="2644252" cy="1299252"/>
          </a:xfrm>
          <a:prstGeom prst="rect">
            <a:avLst/>
          </a:prstGeom>
          <a:noFill/>
          <a:ln>
            <a:noFill/>
          </a:ln>
        </p:spPr>
      </p:pic>
      <p:pic>
        <p:nvPicPr>
          <p:cNvPr id="834" name="Google Shape;834;p36"/>
          <p:cNvPicPr preferRelativeResize="0"/>
          <p:nvPr/>
        </p:nvPicPr>
        <p:blipFill rotWithShape="1">
          <a:blip r:embed="rId5">
            <a:alphaModFix/>
          </a:blip>
          <a:srcRect b="0" l="0" r="0" t="0"/>
          <a:stretch/>
        </p:blipFill>
        <p:spPr>
          <a:xfrm>
            <a:off x="156709" y="3269084"/>
            <a:ext cx="1482875" cy="367438"/>
          </a:xfrm>
          <a:prstGeom prst="rect">
            <a:avLst/>
          </a:prstGeom>
          <a:noFill/>
          <a:ln>
            <a:noFill/>
          </a:ln>
        </p:spPr>
      </p:pic>
      <p:cxnSp>
        <p:nvCxnSpPr>
          <p:cNvPr id="835" name="Google Shape;835;p36"/>
          <p:cNvCxnSpPr/>
          <p:nvPr/>
        </p:nvCxnSpPr>
        <p:spPr>
          <a:xfrm flipH="1" rot="10800000">
            <a:off x="3228710" y="3452803"/>
            <a:ext cx="1887577" cy="1120811"/>
          </a:xfrm>
          <a:prstGeom prst="straightConnector1">
            <a:avLst/>
          </a:prstGeom>
          <a:noFill/>
          <a:ln cap="flat" cmpd="sng" w="38100">
            <a:solidFill>
              <a:srgbClr val="139649"/>
            </a:solidFill>
            <a:prstDash val="solid"/>
            <a:round/>
            <a:headEnd len="sm" w="sm" type="none"/>
            <a:tailEnd len="med" w="med" type="triangle"/>
          </a:ln>
        </p:spPr>
      </p:cxnSp>
      <p:pic>
        <p:nvPicPr>
          <p:cNvPr id="836" name="Google Shape;836;p36"/>
          <p:cNvPicPr preferRelativeResize="0"/>
          <p:nvPr/>
        </p:nvPicPr>
        <p:blipFill rotWithShape="1">
          <a:blip r:embed="rId6">
            <a:alphaModFix/>
          </a:blip>
          <a:srcRect b="0" l="0" r="0" t="0"/>
          <a:stretch/>
        </p:blipFill>
        <p:spPr>
          <a:xfrm>
            <a:off x="5116287" y="2421201"/>
            <a:ext cx="3358030" cy="136702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1" name="Shape 841"/>
        <p:cNvGrpSpPr/>
        <p:nvPr/>
      </p:nvGrpSpPr>
      <p:grpSpPr>
        <a:xfrm>
          <a:off x="0" y="0"/>
          <a:ext cx="0" cy="0"/>
          <a:chOff x="0" y="0"/>
          <a:chExt cx="0" cy="0"/>
        </a:xfrm>
      </p:grpSpPr>
      <p:sp>
        <p:nvSpPr>
          <p:cNvPr id="842" name="Google Shape;842;p37"/>
          <p:cNvSpPr txBox="1"/>
          <p:nvPr>
            <p:ph type="title"/>
          </p:nvPr>
        </p:nvSpPr>
        <p:spPr>
          <a:xfrm>
            <a:off x="31742" y="0"/>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prp4</a:t>
            </a:r>
            <a:endParaRPr/>
          </a:p>
        </p:txBody>
      </p:sp>
      <p:sp>
        <p:nvSpPr>
          <p:cNvPr id="843" name="Google Shape;843;p37"/>
          <p:cNvSpPr txBox="1"/>
          <p:nvPr>
            <p:ph idx="1" type="body"/>
          </p:nvPr>
        </p:nvSpPr>
        <p:spPr>
          <a:xfrm>
            <a:off x="36284" y="675501"/>
            <a:ext cx="8924234" cy="2029522"/>
          </a:xfrm>
          <a:prstGeom prst="rect">
            <a:avLst/>
          </a:prstGeom>
          <a:noFill/>
          <a:ln>
            <a:noFill/>
          </a:ln>
        </p:spPr>
        <p:txBody>
          <a:bodyPr anchorCtr="0" anchor="t" bIns="0" lIns="0" spcFirstLastPara="1" rIns="0" wrap="square" tIns="0">
            <a:noAutofit/>
          </a:bodyPr>
          <a:lstStyle/>
          <a:p>
            <a:pPr indent="0" lvl="0" marL="88900" rtl="0" algn="l">
              <a:lnSpc>
                <a:spcPct val="90000"/>
              </a:lnSpc>
              <a:spcBef>
                <a:spcPts val="400"/>
              </a:spcBef>
              <a:spcAft>
                <a:spcPts val="0"/>
              </a:spcAft>
              <a:buSzPts val="2200"/>
              <a:buNone/>
            </a:pPr>
            <a:r>
              <a:rPr lang="en-GB"/>
              <a:t>We provide evidence that </a:t>
            </a:r>
            <a:r>
              <a:rPr lang="en-GB">
                <a:highlight>
                  <a:srgbClr val="00FF00"/>
                </a:highlight>
              </a:rPr>
              <a:t>Prp4p kinase activity is required for pre-mRNA splicing in vivo </a:t>
            </a:r>
            <a:r>
              <a:rPr lang="en-GB">
                <a:highlight>
                  <a:srgbClr val="00FFFF"/>
                </a:highlight>
              </a:rPr>
              <a:t>and show that loss of activity impairs G1-S and G2-M progression in the cell cycle</a:t>
            </a:r>
            <a:r>
              <a:rPr lang="en-GB"/>
              <a:t>. Prp4p interacts genetically with the non-SR (serine/arginine) splicing factors Prp1p and Prp5p. Bacterially produced</a:t>
            </a:r>
            <a:r>
              <a:rPr b="1" lang="en-GB"/>
              <a:t> </a:t>
            </a:r>
            <a:r>
              <a:rPr b="1" lang="en-GB">
                <a:highlight>
                  <a:srgbClr val="FFFF00"/>
                </a:highlight>
              </a:rPr>
              <a:t>Prp1p is phosphorylated by Prp4p</a:t>
            </a:r>
            <a:r>
              <a:rPr b="1" lang="en-GB"/>
              <a:t> </a:t>
            </a:r>
            <a:r>
              <a:rPr lang="en-GB">
                <a:highlight>
                  <a:srgbClr val="FFFF00"/>
                </a:highlight>
              </a:rPr>
              <a:t>in vitro</a:t>
            </a:r>
            <a:r>
              <a:rPr lang="en-GB"/>
              <a:t>. Prp4p and Prp1p also interact in the yeast two-hybrid system. In vivo labelling studies using a strain with a mutant allele of the prp4 gene in the genetic background indicate a change in phosphorylation of the Prp1p protein. These results are consistent with the notion that </a:t>
            </a:r>
            <a:r>
              <a:rPr lang="en-GB">
                <a:highlight>
                  <a:srgbClr val="00FF00"/>
                </a:highlight>
              </a:rPr>
              <a:t>Prp4p kinase is involved in the control of the formation of active spliceosomes,</a:t>
            </a:r>
            <a:r>
              <a:rPr lang="en-GB"/>
              <a:t> targeting non-SR splicing factors. </a:t>
            </a:r>
            <a:endParaRPr/>
          </a:p>
        </p:txBody>
      </p:sp>
      <p:sp>
        <p:nvSpPr>
          <p:cNvPr id="844" name="Google Shape;844;p37"/>
          <p:cNvSpPr txBox="1"/>
          <p:nvPr>
            <p:ph idx="12" type="sldNum"/>
          </p:nvPr>
        </p:nvSpPr>
        <p:spPr>
          <a:xfrm>
            <a:off x="8556784" y="4459924"/>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cxnSp>
        <p:nvCxnSpPr>
          <p:cNvPr id="845" name="Google Shape;845;p37"/>
          <p:cNvCxnSpPr/>
          <p:nvPr/>
        </p:nvCxnSpPr>
        <p:spPr>
          <a:xfrm>
            <a:off x="1381040" y="1601052"/>
            <a:ext cx="0" cy="1298271"/>
          </a:xfrm>
          <a:prstGeom prst="straightConnector1">
            <a:avLst/>
          </a:prstGeom>
          <a:noFill/>
          <a:ln cap="flat" cmpd="sng" w="2540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sp>
        <p:nvSpPr>
          <p:cNvPr id="846" name="Google Shape;846;p37"/>
          <p:cNvSpPr txBox="1"/>
          <p:nvPr/>
        </p:nvSpPr>
        <p:spPr>
          <a:xfrm>
            <a:off x="0" y="2984226"/>
            <a:ext cx="4572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 interpro IPR008271Ser/Thr_kinase_AS</a:t>
            </a:r>
            <a:endParaRPr b="0" i="0" sz="1600" u="none" cap="none" strike="noStrike">
              <a:solidFill>
                <a:srgbClr val="000000"/>
              </a:solidFill>
              <a:latin typeface="Arial"/>
              <a:ea typeface="Arial"/>
              <a:cs typeface="Arial"/>
              <a:sym typeface="Arial"/>
            </a:endParaRPr>
          </a:p>
        </p:txBody>
      </p:sp>
      <p:cxnSp>
        <p:nvCxnSpPr>
          <p:cNvPr id="847" name="Google Shape;847;p37"/>
          <p:cNvCxnSpPr/>
          <p:nvPr/>
        </p:nvCxnSpPr>
        <p:spPr>
          <a:xfrm>
            <a:off x="1381040" y="3292003"/>
            <a:ext cx="0" cy="376754"/>
          </a:xfrm>
          <a:prstGeom prst="straightConnector1">
            <a:avLst/>
          </a:prstGeom>
          <a:noFill/>
          <a:ln cap="flat" cmpd="sng" w="2540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sp>
        <p:nvSpPr>
          <p:cNvPr id="848" name="Google Shape;848;p37"/>
          <p:cNvSpPr txBox="1"/>
          <p:nvPr/>
        </p:nvSpPr>
        <p:spPr>
          <a:xfrm>
            <a:off x="16727" y="3701647"/>
            <a:ext cx="4572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MF: protein serine threonine kinase activity</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Annotation extension: has_input:prp1</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IDA evidence</a:t>
            </a:r>
            <a:endParaRPr/>
          </a:p>
        </p:txBody>
      </p:sp>
      <p:cxnSp>
        <p:nvCxnSpPr>
          <p:cNvPr id="849" name="Google Shape;849;p37"/>
          <p:cNvCxnSpPr/>
          <p:nvPr/>
        </p:nvCxnSpPr>
        <p:spPr>
          <a:xfrm>
            <a:off x="6216953" y="921811"/>
            <a:ext cx="0" cy="2062415"/>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sp>
        <p:nvSpPr>
          <p:cNvPr id="850" name="Google Shape;850;p37"/>
          <p:cNvSpPr txBox="1"/>
          <p:nvPr/>
        </p:nvSpPr>
        <p:spPr>
          <a:xfrm>
            <a:off x="4605453" y="3117756"/>
            <a:ext cx="4374137"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BP: mRNA cis splicing, via spliceosome</a:t>
            </a:r>
            <a:endParaRPr/>
          </a:p>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IMP evidence</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600" u="none" cap="none" strike="noStrike">
                <a:solidFill>
                  <a:srgbClr val="000000"/>
                </a:solidFill>
                <a:latin typeface="Arial"/>
                <a:ea typeface="Arial"/>
                <a:cs typeface="Arial"/>
                <a:sym typeface="Arial"/>
              </a:rPr>
              <a:t>Do not annotate to regulation of the G1/S or G2/M transition of the cell cycle – these are phenotypes that result from the splicing defect.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8"/>
          <p:cNvSpPr txBox="1"/>
          <p:nvPr>
            <p:ph type="title"/>
          </p:nvPr>
        </p:nvSpPr>
        <p:spPr>
          <a:xfrm>
            <a:off x="0" y="13397"/>
            <a:ext cx="8153400"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Cys1a and cys1b</a:t>
            </a:r>
            <a:endParaRPr/>
          </a:p>
        </p:txBody>
      </p:sp>
      <p:sp>
        <p:nvSpPr>
          <p:cNvPr id="857" name="Google Shape;857;p38"/>
          <p:cNvSpPr txBox="1"/>
          <p:nvPr>
            <p:ph idx="1" type="body"/>
          </p:nvPr>
        </p:nvSpPr>
        <p:spPr>
          <a:xfrm>
            <a:off x="-1" y="443261"/>
            <a:ext cx="9010185" cy="3263400"/>
          </a:xfrm>
          <a:prstGeom prst="rect">
            <a:avLst/>
          </a:prstGeom>
          <a:noFill/>
          <a:ln>
            <a:noFill/>
          </a:ln>
        </p:spPr>
        <p:txBody>
          <a:bodyPr anchorCtr="0" anchor="t" bIns="0" lIns="0" spcFirstLastPara="1" rIns="0" wrap="square" tIns="0">
            <a:noAutofit/>
          </a:bodyPr>
          <a:lstStyle/>
          <a:p>
            <a:pPr indent="0" lvl="0" marL="88900" rtl="0" algn="l">
              <a:lnSpc>
                <a:spcPct val="90000"/>
              </a:lnSpc>
              <a:spcBef>
                <a:spcPts val="400"/>
              </a:spcBef>
              <a:spcAft>
                <a:spcPts val="0"/>
              </a:spcAft>
              <a:buSzPts val="2200"/>
              <a:buNone/>
            </a:pPr>
            <a:r>
              <a:rPr lang="en-GB"/>
              <a:t>Cysteine synthase catalyzes the formation of cysteine from O-acetylserine, and is the key enzyme for de novo cysteine biosynthesis in Schizosaccharomyces pombe. An examination of the S. pombe database revealed that two gene products are predicted to encode proteins homologous to eukaryotic cysteine synthases. Disruption of one of these candidates, </a:t>
            </a:r>
            <a:r>
              <a:rPr lang="en-GB">
                <a:highlight>
                  <a:srgbClr val="00FFFF"/>
                </a:highlight>
              </a:rPr>
              <a:t>cys1a+ (SPBC36.04), caused an obvious cysteine auxotrophy</a:t>
            </a:r>
            <a:r>
              <a:rPr lang="en-GB"/>
              <a:t>, while disruption </a:t>
            </a:r>
            <a:r>
              <a:rPr lang="en-GB">
                <a:highlight>
                  <a:srgbClr val="FFFF00"/>
                </a:highlight>
              </a:rPr>
              <a:t>of cys1b+ (SPAC3A12.17c) had no effect on the growth phenotype. </a:t>
            </a:r>
            <a:r>
              <a:rPr lang="en-GB"/>
              <a:t>Furthermore, </a:t>
            </a:r>
            <a:r>
              <a:rPr lang="en-GB">
                <a:highlight>
                  <a:srgbClr val="FFFF00"/>
                </a:highlight>
              </a:rPr>
              <a:t>overexpression of cys1b+ did not complement the cysteine auxotrophic phenotype of cys1a mutant cells</a:t>
            </a:r>
            <a:r>
              <a:rPr lang="en-GB"/>
              <a:t>. </a:t>
            </a:r>
            <a:r>
              <a:rPr lang="en-GB">
                <a:highlight>
                  <a:srgbClr val="00FFFF"/>
                </a:highlight>
              </a:rPr>
              <a:t>These results indicated that cys1a+, not cys1b+, primarily functions in the biosynthesis of cysteine in S. pombe </a:t>
            </a:r>
            <a:r>
              <a:rPr lang="en-GB"/>
              <a:t>cells. We constructed a bacterial-S. pombe shuttle vector containing cys1a+ as a selective marker gene. The combination of the cysteine auxotroph and new vector could be useful for the expression of a heterologous protein. </a:t>
            </a:r>
            <a:endParaRPr/>
          </a:p>
        </p:txBody>
      </p:sp>
      <p:sp>
        <p:nvSpPr>
          <p:cNvPr id="858" name="Google Shape;858;p38"/>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cxnSp>
        <p:nvCxnSpPr>
          <p:cNvPr id="859" name="Google Shape;859;p38"/>
          <p:cNvCxnSpPr/>
          <p:nvPr/>
        </p:nvCxnSpPr>
        <p:spPr>
          <a:xfrm>
            <a:off x="1141654" y="2777802"/>
            <a:ext cx="0" cy="645622"/>
          </a:xfrm>
          <a:prstGeom prst="straightConnector1">
            <a:avLst/>
          </a:prstGeom>
          <a:noFill/>
          <a:ln cap="flat" cmpd="sng" w="25400">
            <a:solidFill>
              <a:schemeClr val="accent4"/>
            </a:solidFill>
            <a:prstDash val="solid"/>
            <a:round/>
            <a:headEnd len="sm" w="sm" type="none"/>
            <a:tailEnd len="med" w="med" type="triangle"/>
          </a:ln>
          <a:effectLst>
            <a:outerShdw blurRad="40000" rotWithShape="0" dir="5400000" dist="20000">
              <a:srgbClr val="000000">
                <a:alpha val="37647"/>
              </a:srgbClr>
            </a:outerShdw>
          </a:effectLst>
        </p:spPr>
      </p:cxnSp>
      <p:cxnSp>
        <p:nvCxnSpPr>
          <p:cNvPr id="860" name="Google Shape;860;p38"/>
          <p:cNvCxnSpPr/>
          <p:nvPr/>
        </p:nvCxnSpPr>
        <p:spPr>
          <a:xfrm>
            <a:off x="5709935" y="2777802"/>
            <a:ext cx="0" cy="723681"/>
          </a:xfrm>
          <a:prstGeom prst="straightConnector1">
            <a:avLst/>
          </a:prstGeom>
          <a:noFill/>
          <a:ln cap="flat" cmpd="sng" w="25400">
            <a:solidFill>
              <a:schemeClr val="accent6"/>
            </a:solidFill>
            <a:prstDash val="solid"/>
            <a:round/>
            <a:headEnd len="sm" w="sm" type="none"/>
            <a:tailEnd len="med" w="med" type="triangle"/>
          </a:ln>
          <a:effectLst>
            <a:outerShdw blurRad="40000" rotWithShape="0" dir="5400000" dist="20000">
              <a:srgbClr val="000000">
                <a:alpha val="37647"/>
              </a:srgbClr>
            </a:outerShdw>
          </a:effectLst>
        </p:spPr>
      </p:cxnSp>
      <p:sp>
        <p:nvSpPr>
          <p:cNvPr id="861" name="Google Shape;861;p38"/>
          <p:cNvSpPr txBox="1"/>
          <p:nvPr/>
        </p:nvSpPr>
        <p:spPr>
          <a:xfrm>
            <a:off x="133816" y="3313060"/>
            <a:ext cx="3735658" cy="1626929"/>
          </a:xfrm>
          <a:prstGeom prst="rect">
            <a:avLst/>
          </a:prstGeom>
          <a:noFill/>
          <a:ln cap="flat" cmpd="sng" w="9525">
            <a:solidFill>
              <a:srgbClr val="FFFF00"/>
            </a:solidFill>
            <a:prstDash val="solid"/>
            <a:round/>
            <a:headEnd len="sm" w="sm" type="none"/>
            <a:tailEnd len="sm" w="sm" type="none"/>
          </a:ln>
        </p:spPr>
        <p:txBody>
          <a:bodyPr anchorCtr="0" anchor="t" bIns="0" lIns="0" spcFirstLastPara="1" rIns="0" wrap="square" tIns="0">
            <a:noAutofit/>
          </a:bodyPr>
          <a:lstStyle/>
          <a:p>
            <a:pPr indent="0" lvl="0" marL="88900" marR="0" rtl="0" algn="l">
              <a:lnSpc>
                <a:spcPct val="90000"/>
              </a:lnSpc>
              <a:spcBef>
                <a:spcPts val="400"/>
              </a:spcBef>
              <a:spcAft>
                <a:spcPts val="0"/>
              </a:spcAft>
              <a:buClr>
                <a:schemeClr val="accent1"/>
              </a:buClr>
              <a:buSzPts val="2200"/>
              <a:buFont typeface="Arial"/>
              <a:buNone/>
            </a:pPr>
            <a:r>
              <a:rPr b="1" i="0" lang="en-GB" sz="1400" u="none" cap="none" strike="noStrike">
                <a:solidFill>
                  <a:srgbClr val="595959"/>
                </a:solidFill>
                <a:latin typeface="Arial"/>
                <a:ea typeface="Arial"/>
                <a:cs typeface="Arial"/>
                <a:sym typeface="Arial"/>
              </a:rPr>
              <a:t>Cys1a</a:t>
            </a:r>
            <a:endParaRPr/>
          </a:p>
          <a:p>
            <a:pPr indent="0" lvl="0" marL="88900" marR="0" rtl="0" algn="l">
              <a:lnSpc>
                <a:spcPct val="90000"/>
              </a:lnSpc>
              <a:spcBef>
                <a:spcPts val="400"/>
              </a:spcBef>
              <a:spcAft>
                <a:spcPts val="0"/>
              </a:spcAft>
              <a:buClr>
                <a:schemeClr val="accent1"/>
              </a:buClr>
              <a:buSzPts val="2200"/>
              <a:buFont typeface="Arial"/>
              <a:buNone/>
            </a:pPr>
            <a:r>
              <a:rPr b="0" i="0" lang="en-GB" sz="1400" u="none" cap="none" strike="noStrike">
                <a:solidFill>
                  <a:srgbClr val="595959"/>
                </a:solidFill>
                <a:latin typeface="Arial"/>
                <a:ea typeface="Arial"/>
                <a:cs typeface="Arial"/>
                <a:sym typeface="Arial"/>
              </a:rPr>
              <a:t>MF: Cysteine synthase activity</a:t>
            </a:r>
            <a:endParaRPr/>
          </a:p>
          <a:p>
            <a:pPr indent="0" lvl="0" marL="88900" marR="0" rtl="0" algn="l">
              <a:lnSpc>
                <a:spcPct val="90000"/>
              </a:lnSpc>
              <a:spcBef>
                <a:spcPts val="400"/>
              </a:spcBef>
              <a:spcAft>
                <a:spcPts val="0"/>
              </a:spcAft>
              <a:buClr>
                <a:schemeClr val="accent1"/>
              </a:buClr>
              <a:buSzPts val="2200"/>
              <a:buFont typeface="Arial"/>
              <a:buNone/>
            </a:pPr>
            <a:r>
              <a:rPr b="0" i="0" lang="en-GB" sz="1400" u="none" cap="none" strike="noStrike">
                <a:solidFill>
                  <a:srgbClr val="595959"/>
                </a:solidFill>
                <a:latin typeface="Arial"/>
                <a:ea typeface="Arial"/>
                <a:cs typeface="Arial"/>
                <a:sym typeface="Arial"/>
              </a:rPr>
              <a:t>IMP evidence</a:t>
            </a:r>
            <a:endParaRPr/>
          </a:p>
          <a:p>
            <a:pPr indent="0" lvl="0" marL="88900" marR="0" rtl="0" algn="l">
              <a:lnSpc>
                <a:spcPct val="90000"/>
              </a:lnSpc>
              <a:spcBef>
                <a:spcPts val="400"/>
              </a:spcBef>
              <a:spcAft>
                <a:spcPts val="0"/>
              </a:spcAft>
              <a:buClr>
                <a:schemeClr val="accent1"/>
              </a:buClr>
              <a:buSzPts val="2200"/>
              <a:buFont typeface="Arial"/>
              <a:buNone/>
            </a:pPr>
            <a:r>
              <a:t/>
            </a:r>
            <a:endParaRPr b="0" i="0" sz="1400" u="none" cap="none" strike="noStrike">
              <a:solidFill>
                <a:srgbClr val="595959"/>
              </a:solidFill>
              <a:latin typeface="Arial"/>
              <a:ea typeface="Arial"/>
              <a:cs typeface="Arial"/>
              <a:sym typeface="Arial"/>
            </a:endParaRPr>
          </a:p>
          <a:p>
            <a:pPr indent="0" lvl="0" marL="88900" marR="0" rtl="0" algn="l">
              <a:lnSpc>
                <a:spcPct val="90000"/>
              </a:lnSpc>
              <a:spcBef>
                <a:spcPts val="400"/>
              </a:spcBef>
              <a:spcAft>
                <a:spcPts val="0"/>
              </a:spcAft>
              <a:buClr>
                <a:schemeClr val="accent1"/>
              </a:buClr>
              <a:buSzPts val="2200"/>
              <a:buFont typeface="Arial"/>
              <a:buNone/>
            </a:pPr>
            <a:r>
              <a:rPr b="0" i="0" lang="en-GB" sz="1400" u="none" cap="none" strike="noStrike">
                <a:solidFill>
                  <a:srgbClr val="595959"/>
                </a:solidFill>
                <a:latin typeface="Arial"/>
                <a:ea typeface="Arial"/>
                <a:cs typeface="Arial"/>
                <a:sym typeface="Arial"/>
              </a:rPr>
              <a:t>BP: Cysteine biosynthetic process from serine</a:t>
            </a:r>
            <a:endParaRPr/>
          </a:p>
          <a:p>
            <a:pPr indent="0" lvl="0" marL="88900" marR="0" rtl="0" algn="l">
              <a:lnSpc>
                <a:spcPct val="90000"/>
              </a:lnSpc>
              <a:spcBef>
                <a:spcPts val="400"/>
              </a:spcBef>
              <a:spcAft>
                <a:spcPts val="0"/>
              </a:spcAft>
              <a:buClr>
                <a:schemeClr val="accent1"/>
              </a:buClr>
              <a:buSzPts val="2200"/>
              <a:buFont typeface="Arial"/>
              <a:buNone/>
            </a:pPr>
            <a:r>
              <a:rPr b="0" i="0" lang="en-GB" sz="1400" u="none" cap="none" strike="noStrike">
                <a:solidFill>
                  <a:srgbClr val="595959"/>
                </a:solidFill>
                <a:latin typeface="Arial"/>
                <a:ea typeface="Arial"/>
                <a:cs typeface="Arial"/>
                <a:sym typeface="Arial"/>
              </a:rPr>
              <a:t>IMP evidence</a:t>
            </a:r>
            <a:endParaRPr/>
          </a:p>
          <a:p>
            <a:pPr indent="0" lvl="0" marL="88900" marR="0" rtl="0" algn="l">
              <a:lnSpc>
                <a:spcPct val="90000"/>
              </a:lnSpc>
              <a:spcBef>
                <a:spcPts val="400"/>
              </a:spcBef>
              <a:spcAft>
                <a:spcPts val="0"/>
              </a:spcAft>
              <a:buClr>
                <a:schemeClr val="accent1"/>
              </a:buClr>
              <a:buSzPts val="2200"/>
              <a:buFont typeface="Arial"/>
              <a:buNone/>
            </a:pPr>
            <a:r>
              <a:t/>
            </a:r>
            <a:endParaRPr b="0" i="0" sz="1400" u="none" cap="none" strike="noStrike">
              <a:solidFill>
                <a:srgbClr val="595959"/>
              </a:solidFill>
              <a:latin typeface="Arial"/>
              <a:ea typeface="Arial"/>
              <a:cs typeface="Arial"/>
              <a:sym typeface="Arial"/>
            </a:endParaRPr>
          </a:p>
          <a:p>
            <a:pPr indent="0" lvl="0" marL="88900" marR="0" rtl="0" algn="l">
              <a:lnSpc>
                <a:spcPct val="90000"/>
              </a:lnSpc>
              <a:spcBef>
                <a:spcPts val="400"/>
              </a:spcBef>
              <a:spcAft>
                <a:spcPts val="0"/>
              </a:spcAft>
              <a:buClr>
                <a:schemeClr val="accent1"/>
              </a:buClr>
              <a:buSzPts val="2200"/>
              <a:buFont typeface="Arial"/>
              <a:buNone/>
            </a:pPr>
            <a:r>
              <a:t/>
            </a:r>
            <a:endParaRPr b="0" i="0" sz="1600" u="none" cap="none" strike="noStrike">
              <a:solidFill>
                <a:srgbClr val="595959"/>
              </a:solidFill>
              <a:latin typeface="Arial"/>
              <a:ea typeface="Arial"/>
              <a:cs typeface="Arial"/>
              <a:sym typeface="Arial"/>
            </a:endParaRPr>
          </a:p>
        </p:txBody>
      </p:sp>
      <p:sp>
        <p:nvSpPr>
          <p:cNvPr id="862" name="Google Shape;862;p38"/>
          <p:cNvSpPr txBox="1"/>
          <p:nvPr/>
        </p:nvSpPr>
        <p:spPr>
          <a:xfrm>
            <a:off x="4661215" y="3319722"/>
            <a:ext cx="4348967" cy="1626929"/>
          </a:xfrm>
          <a:prstGeom prst="rect">
            <a:avLst/>
          </a:prstGeom>
          <a:noFill/>
          <a:ln cap="flat" cmpd="sng" w="9525">
            <a:solidFill>
              <a:srgbClr val="FFFF00"/>
            </a:solidFill>
            <a:prstDash val="solid"/>
            <a:round/>
            <a:headEnd len="sm" w="sm" type="none"/>
            <a:tailEnd len="sm" w="sm" type="none"/>
          </a:ln>
        </p:spPr>
        <p:txBody>
          <a:bodyPr anchorCtr="0" anchor="t" bIns="0" lIns="0" spcFirstLastPara="1" rIns="0" wrap="square" tIns="0">
            <a:noAutofit/>
          </a:bodyPr>
          <a:lstStyle/>
          <a:p>
            <a:pPr indent="0" lvl="0" marL="88900" marR="0" rtl="0" algn="l">
              <a:lnSpc>
                <a:spcPct val="90000"/>
              </a:lnSpc>
              <a:spcBef>
                <a:spcPts val="400"/>
              </a:spcBef>
              <a:spcAft>
                <a:spcPts val="0"/>
              </a:spcAft>
              <a:buClr>
                <a:schemeClr val="accent1"/>
              </a:buClr>
              <a:buSzPts val="2200"/>
              <a:buFont typeface="Arial"/>
              <a:buNone/>
            </a:pPr>
            <a:r>
              <a:rPr b="1" i="0" lang="en-GB" sz="1400" u="none" cap="none" strike="noStrike">
                <a:solidFill>
                  <a:srgbClr val="595959"/>
                </a:solidFill>
                <a:latin typeface="Arial"/>
                <a:ea typeface="Arial"/>
                <a:cs typeface="Arial"/>
                <a:sym typeface="Arial"/>
              </a:rPr>
              <a:t>Cys1b</a:t>
            </a:r>
            <a:endParaRPr/>
          </a:p>
          <a:p>
            <a:pPr indent="0" lvl="0" marL="88900" marR="0" rtl="0" algn="l">
              <a:lnSpc>
                <a:spcPct val="90000"/>
              </a:lnSpc>
              <a:spcBef>
                <a:spcPts val="400"/>
              </a:spcBef>
              <a:spcAft>
                <a:spcPts val="0"/>
              </a:spcAft>
              <a:buClr>
                <a:schemeClr val="accent1"/>
              </a:buClr>
              <a:buSzPts val="2200"/>
              <a:buFont typeface="Arial"/>
              <a:buNone/>
            </a:pPr>
            <a:r>
              <a:rPr b="0" i="0" lang="en-GB" sz="1400" u="none" cap="none" strike="noStrike">
                <a:solidFill>
                  <a:srgbClr val="595959"/>
                </a:solidFill>
                <a:latin typeface="Arial"/>
                <a:ea typeface="Arial"/>
                <a:cs typeface="Arial"/>
                <a:sym typeface="Arial"/>
              </a:rPr>
              <a:t>MF: </a:t>
            </a:r>
            <a:r>
              <a:rPr b="1" i="0" lang="en-GB" sz="1400" u="none" cap="none" strike="noStrike">
                <a:solidFill>
                  <a:srgbClr val="595959"/>
                </a:solidFill>
                <a:latin typeface="Arial"/>
                <a:ea typeface="Arial"/>
                <a:cs typeface="Arial"/>
                <a:sym typeface="Arial"/>
              </a:rPr>
              <a:t>NOT</a:t>
            </a:r>
            <a:r>
              <a:rPr b="0" i="0" lang="en-GB" sz="1400" u="none" cap="none" strike="noStrike">
                <a:solidFill>
                  <a:srgbClr val="595959"/>
                </a:solidFill>
                <a:latin typeface="Arial"/>
                <a:ea typeface="Arial"/>
                <a:cs typeface="Arial"/>
                <a:sym typeface="Arial"/>
              </a:rPr>
              <a:t> Cysteine synthase activity</a:t>
            </a:r>
            <a:endParaRPr/>
          </a:p>
          <a:p>
            <a:pPr indent="0" lvl="0" marL="88900" marR="0" rtl="0" algn="l">
              <a:lnSpc>
                <a:spcPct val="90000"/>
              </a:lnSpc>
              <a:spcBef>
                <a:spcPts val="400"/>
              </a:spcBef>
              <a:spcAft>
                <a:spcPts val="0"/>
              </a:spcAft>
              <a:buClr>
                <a:schemeClr val="accent1"/>
              </a:buClr>
              <a:buSzPts val="2200"/>
              <a:buFont typeface="Arial"/>
              <a:buNone/>
            </a:pPr>
            <a:r>
              <a:rPr b="0" i="0" lang="en-GB" sz="1400" u="none" cap="none" strike="noStrike">
                <a:solidFill>
                  <a:srgbClr val="595959"/>
                </a:solidFill>
                <a:latin typeface="Arial"/>
                <a:ea typeface="Arial"/>
                <a:cs typeface="Arial"/>
                <a:sym typeface="Arial"/>
              </a:rPr>
              <a:t>IMP evidence</a:t>
            </a:r>
            <a:endParaRPr/>
          </a:p>
          <a:p>
            <a:pPr indent="0" lvl="0" marL="88900" marR="0" rtl="0" algn="l">
              <a:lnSpc>
                <a:spcPct val="90000"/>
              </a:lnSpc>
              <a:spcBef>
                <a:spcPts val="400"/>
              </a:spcBef>
              <a:spcAft>
                <a:spcPts val="0"/>
              </a:spcAft>
              <a:buClr>
                <a:schemeClr val="accent1"/>
              </a:buClr>
              <a:buSzPts val="2200"/>
              <a:buFont typeface="Arial"/>
              <a:buNone/>
            </a:pPr>
            <a:r>
              <a:t/>
            </a:r>
            <a:endParaRPr b="0" i="0" sz="1400" u="none" cap="none" strike="noStrike">
              <a:solidFill>
                <a:srgbClr val="595959"/>
              </a:solidFill>
              <a:latin typeface="Arial"/>
              <a:ea typeface="Arial"/>
              <a:cs typeface="Arial"/>
              <a:sym typeface="Arial"/>
            </a:endParaRPr>
          </a:p>
          <a:p>
            <a:pPr indent="0" lvl="0" marL="88900" marR="0" rtl="0" algn="l">
              <a:lnSpc>
                <a:spcPct val="90000"/>
              </a:lnSpc>
              <a:spcBef>
                <a:spcPts val="400"/>
              </a:spcBef>
              <a:spcAft>
                <a:spcPts val="0"/>
              </a:spcAft>
              <a:buClr>
                <a:schemeClr val="accent1"/>
              </a:buClr>
              <a:buSzPts val="2200"/>
              <a:buFont typeface="Arial"/>
              <a:buNone/>
            </a:pPr>
            <a:r>
              <a:rPr b="0" i="0" lang="en-GB" sz="1400" u="none" cap="none" strike="noStrike">
                <a:solidFill>
                  <a:srgbClr val="595959"/>
                </a:solidFill>
                <a:latin typeface="Arial"/>
                <a:ea typeface="Arial"/>
                <a:cs typeface="Arial"/>
                <a:sym typeface="Arial"/>
              </a:rPr>
              <a:t>BP: </a:t>
            </a:r>
            <a:r>
              <a:rPr b="1" i="0" lang="en-GB" sz="1400" u="none" cap="none" strike="noStrike">
                <a:solidFill>
                  <a:srgbClr val="595959"/>
                </a:solidFill>
                <a:latin typeface="Arial"/>
                <a:ea typeface="Arial"/>
                <a:cs typeface="Arial"/>
                <a:sym typeface="Arial"/>
              </a:rPr>
              <a:t>NOT</a:t>
            </a:r>
            <a:r>
              <a:rPr b="0" i="0" lang="en-GB" sz="1400" u="none" cap="none" strike="noStrike">
                <a:solidFill>
                  <a:srgbClr val="595959"/>
                </a:solidFill>
                <a:latin typeface="Arial"/>
                <a:ea typeface="Arial"/>
                <a:cs typeface="Arial"/>
                <a:sym typeface="Arial"/>
              </a:rPr>
              <a:t> Cysteine biosynthetic process from serine</a:t>
            </a:r>
            <a:endParaRPr/>
          </a:p>
          <a:p>
            <a:pPr indent="0" lvl="0" marL="88900" marR="0" rtl="0" algn="l">
              <a:lnSpc>
                <a:spcPct val="90000"/>
              </a:lnSpc>
              <a:spcBef>
                <a:spcPts val="400"/>
              </a:spcBef>
              <a:spcAft>
                <a:spcPts val="0"/>
              </a:spcAft>
              <a:buClr>
                <a:schemeClr val="accent1"/>
              </a:buClr>
              <a:buSzPts val="2200"/>
              <a:buFont typeface="Arial"/>
              <a:buNone/>
            </a:pPr>
            <a:r>
              <a:rPr b="0" i="0" lang="en-GB" sz="1400" u="none" cap="none" strike="noStrike">
                <a:solidFill>
                  <a:srgbClr val="595959"/>
                </a:solidFill>
                <a:latin typeface="Arial"/>
                <a:ea typeface="Arial"/>
                <a:cs typeface="Arial"/>
                <a:sym typeface="Arial"/>
              </a:rPr>
              <a:t>IMP evidence</a:t>
            </a:r>
            <a:endParaRPr/>
          </a:p>
          <a:p>
            <a:pPr indent="0" lvl="0" marL="88900" marR="0" rtl="0" algn="l">
              <a:lnSpc>
                <a:spcPct val="90000"/>
              </a:lnSpc>
              <a:spcBef>
                <a:spcPts val="400"/>
              </a:spcBef>
              <a:spcAft>
                <a:spcPts val="0"/>
              </a:spcAft>
              <a:buClr>
                <a:schemeClr val="accent1"/>
              </a:buClr>
              <a:buSzPts val="2200"/>
              <a:buFont typeface="Arial"/>
              <a:buNone/>
            </a:pPr>
            <a:r>
              <a:t/>
            </a:r>
            <a:endParaRPr b="0" i="0" sz="1400" u="none" cap="none" strike="noStrike">
              <a:solidFill>
                <a:srgbClr val="595959"/>
              </a:solidFill>
              <a:latin typeface="Arial"/>
              <a:ea typeface="Arial"/>
              <a:cs typeface="Arial"/>
              <a:sym typeface="Arial"/>
            </a:endParaRPr>
          </a:p>
          <a:p>
            <a:pPr indent="0" lvl="0" marL="88900" marR="0" rtl="0" algn="l">
              <a:lnSpc>
                <a:spcPct val="90000"/>
              </a:lnSpc>
              <a:spcBef>
                <a:spcPts val="400"/>
              </a:spcBef>
              <a:spcAft>
                <a:spcPts val="0"/>
              </a:spcAft>
              <a:buClr>
                <a:schemeClr val="accent1"/>
              </a:buClr>
              <a:buSzPts val="2200"/>
              <a:buFont typeface="Arial"/>
              <a:buNone/>
            </a:pPr>
            <a:r>
              <a:t/>
            </a:r>
            <a:endParaRPr b="0" i="0" sz="1400" u="none" cap="none" strike="noStrike">
              <a:solidFill>
                <a:srgbClr val="595959"/>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39"/>
          <p:cNvSpPr txBox="1"/>
          <p:nvPr>
            <p:ph type="title"/>
          </p:nvPr>
        </p:nvSpPr>
        <p:spPr>
          <a:xfrm>
            <a:off x="338138" y="273844"/>
            <a:ext cx="8891587" cy="518489"/>
          </a:xfrm>
          <a:prstGeom prst="rect">
            <a:avLst/>
          </a:prstGeom>
          <a:noFill/>
          <a:ln>
            <a:noFill/>
          </a:ln>
        </p:spPr>
        <p:txBody>
          <a:bodyPr anchorCtr="0" anchor="b" bIns="45700" lIns="0" spcFirstLastPara="1" rIns="91425" wrap="square" tIns="45700">
            <a:noAutofit/>
          </a:bodyPr>
          <a:lstStyle/>
          <a:p>
            <a:pPr indent="0" lvl="0" marL="0" marR="0" rtl="0" algn="l">
              <a:lnSpc>
                <a:spcPct val="90000"/>
              </a:lnSpc>
              <a:spcBef>
                <a:spcPts val="0"/>
              </a:spcBef>
              <a:spcAft>
                <a:spcPts val="0"/>
              </a:spcAft>
              <a:buClr>
                <a:schemeClr val="accent1"/>
              </a:buClr>
              <a:buSzPts val="1650"/>
              <a:buFont typeface="Arial"/>
              <a:buNone/>
            </a:pPr>
            <a:r>
              <a:rPr lang="en-GB" sz="2400"/>
              <a:t>Extract experimental data form community submissions</a:t>
            </a:r>
            <a:endParaRPr b="1" i="0" sz="2400" cap="none" strike="noStrike">
              <a:solidFill>
                <a:schemeClr val="dk1"/>
              </a:solidFill>
              <a:latin typeface="Arial"/>
              <a:ea typeface="Arial"/>
              <a:cs typeface="Arial"/>
              <a:sym typeface="Arial"/>
            </a:endParaRPr>
          </a:p>
        </p:txBody>
      </p:sp>
      <p:sp>
        <p:nvSpPr>
          <p:cNvPr id="868" name="Google Shape;868;p39"/>
          <p:cNvSpPr txBox="1"/>
          <p:nvPr>
            <p:ph idx="1" type="body"/>
          </p:nvPr>
        </p:nvSpPr>
        <p:spPr>
          <a:xfrm>
            <a:off x="338138" y="966024"/>
            <a:ext cx="8452247" cy="3711524"/>
          </a:xfrm>
          <a:prstGeom prst="rect">
            <a:avLst/>
          </a:prstGeom>
          <a:noFill/>
          <a:ln>
            <a:noFill/>
          </a:ln>
        </p:spPr>
        <p:txBody>
          <a:bodyPr anchorCtr="0" anchor="t" bIns="45700" lIns="0" spcFirstLastPara="1" rIns="91425" wrap="square" tIns="45700">
            <a:noAutofit/>
          </a:bodyPr>
          <a:lstStyle/>
          <a:p>
            <a:pPr indent="0" lvl="0" marL="209600" rtl="0" algn="l">
              <a:lnSpc>
                <a:spcPct val="90000"/>
              </a:lnSpc>
              <a:spcBef>
                <a:spcPts val="0"/>
              </a:spcBef>
              <a:spcAft>
                <a:spcPts val="0"/>
              </a:spcAft>
              <a:buSzPts val="1600"/>
              <a:buNone/>
            </a:pPr>
            <a:r>
              <a:rPr lang="en-GB" sz="1600" u="sng">
                <a:solidFill>
                  <a:schemeClr val="dk1"/>
                </a:solidFill>
                <a:hlinkClick r:id="rId3">
                  <a:extLst>
                    <a:ext uri="{A12FA001-AC4F-418D-AE19-62706E023703}">
                      <ahyp:hlinkClr val="tx"/>
                    </a:ext>
                  </a:extLst>
                </a:hlinkClick>
              </a:rPr>
              <a:t>Info here: ISMB CollaborationFest 2025 - Open Bioinformatics Foundation</a:t>
            </a:r>
            <a:endParaRPr sz="1600">
              <a:solidFill>
                <a:schemeClr val="dk1"/>
              </a:solidFill>
            </a:endParaRPr>
          </a:p>
          <a:p>
            <a:pPr indent="0" lvl="0" marL="209600" rtl="0" algn="l">
              <a:lnSpc>
                <a:spcPct val="90000"/>
              </a:lnSpc>
              <a:spcBef>
                <a:spcPts val="0"/>
              </a:spcBef>
              <a:spcAft>
                <a:spcPts val="0"/>
              </a:spcAft>
              <a:buSzPts val="1600"/>
              <a:buNone/>
            </a:pPr>
            <a:r>
              <a:t/>
            </a:r>
            <a:endParaRPr>
              <a:solidFill>
                <a:schemeClr val="dk1"/>
              </a:solidFill>
              <a:latin typeface="Arial"/>
              <a:ea typeface="Arial"/>
              <a:cs typeface="Arial"/>
              <a:sym typeface="Arial"/>
            </a:endParaRPr>
          </a:p>
          <a:p>
            <a:pPr indent="0" lvl="0" marL="209600" rtl="0" algn="l">
              <a:lnSpc>
                <a:spcPct val="90000"/>
              </a:lnSpc>
              <a:spcBef>
                <a:spcPts val="0"/>
              </a:spcBef>
              <a:spcAft>
                <a:spcPts val="0"/>
              </a:spcAft>
              <a:buSzPts val="1600"/>
              <a:buNone/>
            </a:pPr>
            <a:r>
              <a:rPr i="0" lang="en-GB" strike="noStrike">
                <a:solidFill>
                  <a:schemeClr val="dk1"/>
                </a:solidFill>
                <a:latin typeface="Arial"/>
                <a:ea typeface="Arial"/>
                <a:cs typeface="Arial"/>
                <a:sym typeface="Arial"/>
              </a:rPr>
              <a:t>Github repository for </a:t>
            </a:r>
            <a:r>
              <a:rPr i="0" lang="en-GB">
                <a:solidFill>
                  <a:schemeClr val="dk1"/>
                </a:solidFill>
                <a:latin typeface="Arial"/>
                <a:ea typeface="Arial"/>
                <a:cs typeface="Arial"/>
                <a:sym typeface="Arial"/>
              </a:rPr>
              <a:t>Gene Ontology Annotations exercise:</a:t>
            </a:r>
            <a:endParaRPr/>
          </a:p>
          <a:p>
            <a:pPr indent="0" lvl="0" marL="209600" rtl="0" algn="l">
              <a:lnSpc>
                <a:spcPct val="90000"/>
              </a:lnSpc>
              <a:spcBef>
                <a:spcPts val="0"/>
              </a:spcBef>
              <a:spcAft>
                <a:spcPts val="0"/>
              </a:spcAft>
              <a:buSzPts val="1600"/>
              <a:buNone/>
            </a:pPr>
            <a:r>
              <a:t/>
            </a:r>
            <a:endParaRPr b="0" i="0" u="sng" strike="noStrike">
              <a:solidFill>
                <a:srgbClr val="008AFF"/>
              </a:solidFill>
              <a:latin typeface="Lora"/>
              <a:ea typeface="Lora"/>
              <a:cs typeface="Lora"/>
              <a:sym typeface="Lora"/>
              <a:hlinkClick r:id="rId4">
                <a:extLst>
                  <a:ext uri="{A12FA001-AC4F-418D-AE19-62706E023703}">
                    <ahyp:hlinkClr val="tx"/>
                  </a:ext>
                </a:extLst>
              </a:hlinkClick>
            </a:endParaRPr>
          </a:p>
          <a:p>
            <a:pPr indent="0" lvl="0" marL="209600" rtl="0" algn="l">
              <a:lnSpc>
                <a:spcPct val="90000"/>
              </a:lnSpc>
              <a:spcBef>
                <a:spcPts val="0"/>
              </a:spcBef>
              <a:spcAft>
                <a:spcPts val="0"/>
              </a:spcAft>
              <a:buSzPts val="1600"/>
              <a:buNone/>
            </a:pPr>
            <a:r>
              <a:rPr b="0" i="0" lang="en-GB" u="sng" strike="noStrike">
                <a:solidFill>
                  <a:srgbClr val="008AFF"/>
                </a:solidFill>
                <a:latin typeface="Lora"/>
                <a:ea typeface="Lora"/>
                <a:cs typeface="Lora"/>
                <a:sym typeface="Lora"/>
                <a:hlinkClick r:id="rId5">
                  <a:extLst>
                    <a:ext uri="{A12FA001-AC4F-418D-AE19-62706E023703}">
                      <ahyp:hlinkClr val="tx"/>
                    </a:ext>
                  </a:extLst>
                </a:hlinkClick>
              </a:rPr>
              <a:t>https://github.com/anphan0828/ISMB_CollaborationFest_EBI</a:t>
            </a:r>
            <a:endParaRPr/>
          </a:p>
          <a:p>
            <a:pPr indent="-184150" lvl="0" marL="495350" rtl="0" algn="l">
              <a:lnSpc>
                <a:spcPct val="90000"/>
              </a:lnSpc>
              <a:spcBef>
                <a:spcPts val="0"/>
              </a:spcBef>
              <a:spcAft>
                <a:spcPts val="0"/>
              </a:spcAft>
              <a:buSzPts val="1600"/>
              <a:buNone/>
            </a:pPr>
            <a:r>
              <a:t/>
            </a:r>
            <a:endParaRPr/>
          </a:p>
          <a:p>
            <a:pPr indent="0" lvl="0" marL="209600" rtl="0" algn="l">
              <a:lnSpc>
                <a:spcPct val="90000"/>
              </a:lnSpc>
              <a:spcBef>
                <a:spcPts val="0"/>
              </a:spcBef>
              <a:spcAft>
                <a:spcPts val="0"/>
              </a:spcAft>
              <a:buSzPts val="1600"/>
              <a:buNone/>
            </a:pPr>
            <a:r>
              <a:rPr lang="en-GB"/>
              <a:t>Objective: Extract experimental evidence from scientific literature for proteins:</a:t>
            </a:r>
            <a:endParaRPr/>
          </a:p>
          <a:p>
            <a:pPr indent="0" lvl="0" marL="209600" rtl="0" algn="l">
              <a:lnSpc>
                <a:spcPct val="90000"/>
              </a:lnSpc>
              <a:spcBef>
                <a:spcPts val="0"/>
              </a:spcBef>
              <a:spcAft>
                <a:spcPts val="0"/>
              </a:spcAft>
              <a:buSzPts val="1600"/>
              <a:buNone/>
            </a:pPr>
            <a:r>
              <a:t/>
            </a:r>
            <a:endParaRPr/>
          </a:p>
          <a:p>
            <a:pPr indent="-285750" lvl="0" marL="495350" rtl="0" algn="l">
              <a:lnSpc>
                <a:spcPct val="90000"/>
              </a:lnSpc>
              <a:spcBef>
                <a:spcPts val="0"/>
              </a:spcBef>
              <a:spcAft>
                <a:spcPts val="0"/>
              </a:spcAft>
              <a:buSzPts val="1600"/>
              <a:buChar char="•"/>
            </a:pPr>
            <a:r>
              <a:rPr lang="en-GB"/>
              <a:t>GO annotation manually or with LLMs</a:t>
            </a:r>
            <a:endParaRPr/>
          </a:p>
          <a:p>
            <a:pPr indent="-285750" lvl="0" marL="495350" rtl="0" algn="l">
              <a:lnSpc>
                <a:spcPct val="90000"/>
              </a:lnSpc>
              <a:spcBef>
                <a:spcPts val="0"/>
              </a:spcBef>
              <a:spcAft>
                <a:spcPts val="0"/>
              </a:spcAft>
              <a:buSzPts val="1600"/>
              <a:buChar char="•"/>
            </a:pPr>
            <a:r>
              <a:rPr lang="en-GB"/>
              <a:t>UniProt line-type style annotation extraction from literature</a:t>
            </a:r>
            <a:endParaRPr/>
          </a:p>
          <a:p>
            <a:pPr indent="-285750" lvl="0" marL="495350" rtl="0" algn="l">
              <a:lnSpc>
                <a:spcPct val="90000"/>
              </a:lnSpc>
              <a:spcBef>
                <a:spcPts val="0"/>
              </a:spcBef>
              <a:spcAft>
                <a:spcPts val="0"/>
              </a:spcAft>
              <a:buSzPts val="1600"/>
              <a:buChar char="•"/>
            </a:pPr>
            <a:r>
              <a:rPr lang="en-GB"/>
              <a:t>Text-style summaries of literature </a:t>
            </a:r>
            <a:endParaRPr/>
          </a:p>
          <a:p>
            <a:pPr indent="0" lvl="0" marL="209600" rtl="0" algn="l">
              <a:lnSpc>
                <a:spcPct val="90000"/>
              </a:lnSpc>
              <a:spcBef>
                <a:spcPts val="0"/>
              </a:spcBef>
              <a:spcAft>
                <a:spcPts val="0"/>
              </a:spcAft>
              <a:buSzPts val="1600"/>
              <a:buNone/>
            </a:pPr>
            <a:r>
              <a:t/>
            </a:r>
            <a:endParaRPr/>
          </a:p>
          <a:p>
            <a:pPr indent="0" lvl="0" marL="209600" rtl="0" algn="l">
              <a:lnSpc>
                <a:spcPct val="90000"/>
              </a:lnSpc>
              <a:spcBef>
                <a:spcPts val="0"/>
              </a:spcBef>
              <a:spcAft>
                <a:spcPts val="0"/>
              </a:spcAft>
              <a:buSzPts val="1600"/>
              <a:buNone/>
            </a:pPr>
            <a:r>
              <a:rPr b="0" i="0" lang="en-GB">
                <a:solidFill>
                  <a:srgbClr val="1F2328"/>
                </a:solidFill>
                <a:latin typeface="Arial"/>
                <a:ea typeface="Arial"/>
                <a:cs typeface="Arial"/>
                <a:sym typeface="Arial"/>
              </a:rPr>
              <a:t>The dataset can be found </a:t>
            </a:r>
            <a:r>
              <a:rPr b="0" i="0" lang="en-GB" u="sng">
                <a:solidFill>
                  <a:srgbClr val="0969DA"/>
                </a:solidFill>
                <a:latin typeface="Arial"/>
                <a:ea typeface="Arial"/>
                <a:cs typeface="Arial"/>
                <a:sym typeface="Arial"/>
                <a:hlinkClick r:id="rId6">
                  <a:extLst>
                    <a:ext uri="{A12FA001-AC4F-418D-AE19-62706E023703}">
                      <ahyp:hlinkClr val="tx"/>
                    </a:ext>
                  </a:extLst>
                </a:hlinkClick>
              </a:rPr>
              <a:t>here</a:t>
            </a:r>
            <a:endParaRPr b="0" i="0">
              <a:solidFill>
                <a:srgbClr val="1F2328"/>
              </a:solidFill>
              <a:latin typeface="Arial"/>
              <a:ea typeface="Arial"/>
              <a:cs typeface="Arial"/>
              <a:sym typeface="Arial"/>
            </a:endParaRPr>
          </a:p>
          <a:p>
            <a:pPr indent="0" lvl="0" marL="209600" rtl="0" algn="l">
              <a:lnSpc>
                <a:spcPct val="90000"/>
              </a:lnSpc>
              <a:spcBef>
                <a:spcPts val="0"/>
              </a:spcBef>
              <a:spcAft>
                <a:spcPts val="0"/>
              </a:spcAft>
              <a:buSzPts val="1600"/>
              <a:buNone/>
            </a:pPr>
            <a:r>
              <a:t/>
            </a:r>
            <a:endParaRPr/>
          </a:p>
          <a:p>
            <a:pPr indent="0" lvl="0" marL="209600" rtl="0" algn="l">
              <a:lnSpc>
                <a:spcPct val="90000"/>
              </a:lnSpc>
              <a:spcBef>
                <a:spcPts val="0"/>
              </a:spcBef>
              <a:spcAft>
                <a:spcPts val="0"/>
              </a:spcAft>
              <a:buSzPts val="1600"/>
              <a:buNone/>
            </a:pPr>
            <a:r>
              <a:rPr lang="en-GB"/>
              <a:t>Results: Spreadsheet or word file here: </a:t>
            </a:r>
            <a:r>
              <a:rPr lang="en-GB" sz="1800" u="sng">
                <a:solidFill>
                  <a:srgbClr val="467886"/>
                </a:solidFill>
                <a:latin typeface="Arial"/>
                <a:ea typeface="Arial"/>
                <a:cs typeface="Arial"/>
                <a:sym typeface="Arial"/>
                <a:hlinkClick r:id="rId7">
                  <a:extLst>
                    <a:ext uri="{A12FA001-AC4F-418D-AE19-62706E023703}">
                      <ahyp:hlinkClr val="tx"/>
                    </a:ext>
                  </a:extLst>
                </a:hlinkClick>
              </a:rPr>
              <a:t>Results_CollaborationFest_GOA</a:t>
            </a:r>
            <a:endParaRPr sz="1800">
              <a:latin typeface="Arial"/>
              <a:ea typeface="Arial"/>
              <a:cs typeface="Arial"/>
              <a:sym typeface="Arial"/>
            </a:endParaRPr>
          </a:p>
          <a:p>
            <a:pPr indent="0" lvl="0" marL="209600" rtl="0" algn="l">
              <a:lnSpc>
                <a:spcPct val="90000"/>
              </a:lnSpc>
              <a:spcBef>
                <a:spcPts val="0"/>
              </a:spcBef>
              <a:spcAft>
                <a:spcPts val="0"/>
              </a:spcAft>
              <a:buSzPts val="1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
          <p:cNvSpPr txBox="1"/>
          <p:nvPr>
            <p:ph type="title"/>
          </p:nvPr>
        </p:nvSpPr>
        <p:spPr>
          <a:xfrm>
            <a:off x="167267" y="348181"/>
            <a:ext cx="8622721" cy="399024"/>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Standardized language enables precise searching</a:t>
            </a:r>
            <a:endParaRPr/>
          </a:p>
        </p:txBody>
      </p:sp>
      <p:sp>
        <p:nvSpPr>
          <p:cNvPr id="553" name="Google Shape;553;p4"/>
          <p:cNvSpPr txBox="1"/>
          <p:nvPr/>
        </p:nvSpPr>
        <p:spPr>
          <a:xfrm>
            <a:off x="6690733" y="1848177"/>
            <a:ext cx="2286000" cy="2309244"/>
          </a:xfrm>
          <a:prstGeom prst="rect">
            <a:avLst/>
          </a:prstGeom>
          <a:noFill/>
          <a:ln>
            <a:noFill/>
          </a:ln>
        </p:spPr>
        <p:txBody>
          <a:bodyPr anchorCtr="0" anchor="t" bIns="0" lIns="0" spcFirstLastPara="1" rIns="0" wrap="square" tIns="0">
            <a:noAutofit/>
          </a:bodyPr>
          <a:lstStyle/>
          <a:p>
            <a:pPr indent="0" lvl="0" marL="92075" marR="0" rtl="0" algn="l">
              <a:lnSpc>
                <a:spcPct val="100000"/>
              </a:lnSpc>
              <a:spcBef>
                <a:spcPts val="0"/>
              </a:spcBef>
              <a:spcAft>
                <a:spcPts val="0"/>
              </a:spcAft>
              <a:buClr>
                <a:schemeClr val="accent1"/>
              </a:buClr>
              <a:buSzPts val="1800"/>
              <a:buFont typeface="Arial"/>
              <a:buNone/>
            </a:pPr>
            <a:r>
              <a:rPr b="0" i="0" lang="en-GB" sz="1600" u="none" cap="none" strike="noStrike">
                <a:solidFill>
                  <a:schemeClr val="dk1"/>
                </a:solidFill>
                <a:latin typeface="Arial"/>
                <a:ea typeface="Arial"/>
                <a:cs typeface="Arial"/>
                <a:sym typeface="Arial"/>
              </a:rPr>
              <a:t>Free text search for “protein kinase” vs GO ontology search for “protein kinase activity” GO:0004672</a:t>
            </a:r>
            <a:endParaRPr/>
          </a:p>
          <a:p>
            <a:pPr indent="0" lvl="0" marL="92075" marR="0" rtl="0" algn="l">
              <a:lnSpc>
                <a:spcPct val="100000"/>
              </a:lnSpc>
              <a:spcBef>
                <a:spcPts val="0"/>
              </a:spcBef>
              <a:spcAft>
                <a:spcPts val="0"/>
              </a:spcAft>
              <a:buClr>
                <a:schemeClr val="accent1"/>
              </a:buClr>
              <a:buSzPts val="1800"/>
              <a:buFont typeface="Arial"/>
              <a:buNone/>
            </a:pPr>
            <a:r>
              <a:t/>
            </a:r>
            <a:endParaRPr b="0" i="0" sz="1600" u="none" cap="none" strike="noStrike">
              <a:solidFill>
                <a:schemeClr val="dk1"/>
              </a:solidFill>
              <a:latin typeface="Arial"/>
              <a:ea typeface="Arial"/>
              <a:cs typeface="Arial"/>
              <a:sym typeface="Arial"/>
            </a:endParaRPr>
          </a:p>
          <a:p>
            <a:pPr indent="0" lvl="0" marL="92075" marR="0" rtl="0" algn="l">
              <a:lnSpc>
                <a:spcPct val="100000"/>
              </a:lnSpc>
              <a:spcBef>
                <a:spcPts val="0"/>
              </a:spcBef>
              <a:spcAft>
                <a:spcPts val="0"/>
              </a:spcAft>
              <a:buClr>
                <a:schemeClr val="accent1"/>
              </a:buClr>
              <a:buSzPts val="1800"/>
              <a:buFont typeface="Arial"/>
              <a:buNone/>
            </a:pPr>
            <a:r>
              <a:t/>
            </a:r>
            <a:endParaRPr b="0" i="0" sz="1600" u="none" cap="none" strike="noStrike">
              <a:solidFill>
                <a:schemeClr val="dk1"/>
              </a:solidFill>
              <a:latin typeface="Arial"/>
              <a:ea typeface="Arial"/>
              <a:cs typeface="Arial"/>
              <a:sym typeface="Arial"/>
            </a:endParaRPr>
          </a:p>
          <a:p>
            <a:pPr indent="0" lvl="0" marL="92075" marR="0" rtl="0" algn="l">
              <a:lnSpc>
                <a:spcPct val="100000"/>
              </a:lnSpc>
              <a:spcBef>
                <a:spcPts val="0"/>
              </a:spcBef>
              <a:spcAft>
                <a:spcPts val="0"/>
              </a:spcAft>
              <a:buClr>
                <a:schemeClr val="accent1"/>
              </a:buClr>
              <a:buSzPts val="1800"/>
              <a:buFont typeface="Arial"/>
              <a:buNone/>
            </a:pPr>
            <a:r>
              <a:rPr b="0" i="0" lang="en-GB" sz="1600" u="none" cap="none" strike="noStrike">
                <a:solidFill>
                  <a:schemeClr val="dk1"/>
                </a:solidFill>
                <a:latin typeface="Arial"/>
                <a:ea typeface="Arial"/>
                <a:cs typeface="Arial"/>
                <a:sym typeface="Arial"/>
              </a:rPr>
              <a:t>(human reviewed entries)</a:t>
            </a:r>
            <a:endParaRPr b="0" i="0" sz="1600" u="none" cap="none" strike="noStrike">
              <a:solidFill>
                <a:schemeClr val="dk1"/>
              </a:solidFill>
              <a:latin typeface="Arial"/>
              <a:ea typeface="Arial"/>
              <a:cs typeface="Arial"/>
              <a:sym typeface="Arial"/>
            </a:endParaRPr>
          </a:p>
          <a:p>
            <a:pPr indent="-79375" lvl="0" marL="285750" marR="0" rtl="0" algn="l">
              <a:lnSpc>
                <a:spcPct val="100000"/>
              </a:lnSpc>
              <a:spcBef>
                <a:spcPts val="0"/>
              </a:spcBef>
              <a:spcAft>
                <a:spcPts val="0"/>
              </a:spcAft>
              <a:buClr>
                <a:schemeClr val="accent1"/>
              </a:buClr>
              <a:buSzPts val="1800"/>
              <a:buFont typeface="Arial"/>
              <a:buNone/>
            </a:pPr>
            <a:r>
              <a:t/>
            </a:r>
            <a:endParaRPr b="0" i="0" sz="1600" u="none" cap="none" strike="noStrike">
              <a:solidFill>
                <a:schemeClr val="dk1"/>
              </a:solidFill>
              <a:latin typeface="Arial"/>
              <a:ea typeface="Arial"/>
              <a:cs typeface="Arial"/>
              <a:sym typeface="Arial"/>
            </a:endParaRPr>
          </a:p>
        </p:txBody>
      </p:sp>
      <p:pic>
        <p:nvPicPr>
          <p:cNvPr descr="A screenshot of a computer&#10;&#10;Description automatically generated" id="554" name="Google Shape;554;p4"/>
          <p:cNvPicPr preferRelativeResize="0"/>
          <p:nvPr/>
        </p:nvPicPr>
        <p:blipFill rotWithShape="1">
          <a:blip r:embed="rId3">
            <a:alphaModFix/>
          </a:blip>
          <a:srcRect b="0" l="0" r="0" t="0"/>
          <a:stretch/>
        </p:blipFill>
        <p:spPr>
          <a:xfrm>
            <a:off x="167267" y="884065"/>
            <a:ext cx="6110669" cy="1928225"/>
          </a:xfrm>
          <a:prstGeom prst="rect">
            <a:avLst/>
          </a:prstGeom>
          <a:noFill/>
          <a:ln>
            <a:noFill/>
          </a:ln>
        </p:spPr>
      </p:pic>
      <p:pic>
        <p:nvPicPr>
          <p:cNvPr descr="A screenshot of a computer&#10;&#10;Description automatically generated" id="555" name="Google Shape;555;p4"/>
          <p:cNvPicPr preferRelativeResize="0"/>
          <p:nvPr/>
        </p:nvPicPr>
        <p:blipFill rotWithShape="1">
          <a:blip r:embed="rId4">
            <a:alphaModFix/>
          </a:blip>
          <a:srcRect b="0" l="0" r="0" t="0"/>
          <a:stretch/>
        </p:blipFill>
        <p:spPr>
          <a:xfrm>
            <a:off x="167267" y="2905054"/>
            <a:ext cx="6110669" cy="2047498"/>
          </a:xfrm>
          <a:prstGeom prst="rect">
            <a:avLst/>
          </a:prstGeom>
          <a:noFill/>
          <a:ln>
            <a:noFill/>
          </a:ln>
        </p:spPr>
      </p:pic>
      <p:sp>
        <p:nvSpPr>
          <p:cNvPr id="556" name="Google Shape;556;p4"/>
          <p:cNvSpPr/>
          <p:nvPr/>
        </p:nvSpPr>
        <p:spPr>
          <a:xfrm>
            <a:off x="1274533" y="1192695"/>
            <a:ext cx="1534928" cy="278296"/>
          </a:xfrm>
          <a:prstGeom prst="roundRect">
            <a:avLst>
              <a:gd fmla="val 16667" name="adj"/>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7" name="Google Shape;557;p4"/>
          <p:cNvSpPr/>
          <p:nvPr/>
        </p:nvSpPr>
        <p:spPr>
          <a:xfrm>
            <a:off x="1274533" y="3244399"/>
            <a:ext cx="1534928" cy="278296"/>
          </a:xfrm>
          <a:prstGeom prst="roundRect">
            <a:avLst>
              <a:gd fmla="val 16667" name="adj"/>
            </a:avLst>
          </a:prstGeom>
          <a:noFill/>
          <a:ln cap="flat" cmpd="sng" w="2540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0"/>
          <p:cNvSpPr txBox="1"/>
          <p:nvPr>
            <p:ph type="title"/>
          </p:nvPr>
        </p:nvSpPr>
        <p:spPr>
          <a:xfrm>
            <a:off x="197223" y="192882"/>
            <a:ext cx="1952625" cy="571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GB"/>
              <a:t>Resources</a:t>
            </a:r>
            <a:endParaRPr/>
          </a:p>
        </p:txBody>
      </p:sp>
      <p:sp>
        <p:nvSpPr>
          <p:cNvPr id="874" name="Google Shape;874;p40"/>
          <p:cNvSpPr txBox="1"/>
          <p:nvPr>
            <p:ph idx="1" type="body"/>
          </p:nvPr>
        </p:nvSpPr>
        <p:spPr>
          <a:xfrm>
            <a:off x="197223" y="589524"/>
            <a:ext cx="9105484" cy="4350544"/>
          </a:xfrm>
          <a:prstGeom prst="rect">
            <a:avLst/>
          </a:prstGeom>
          <a:noFill/>
          <a:ln>
            <a:noFill/>
          </a:ln>
        </p:spPr>
        <p:txBody>
          <a:bodyPr anchorCtr="0" anchor="t" bIns="0" lIns="0" spcFirstLastPara="1" rIns="0" wrap="square" tIns="0">
            <a:noAutofit/>
          </a:bodyPr>
          <a:lstStyle/>
          <a:p>
            <a:pPr indent="0" lvl="0" marL="88900" rtl="0" algn="l">
              <a:lnSpc>
                <a:spcPct val="90000"/>
              </a:lnSpc>
              <a:spcBef>
                <a:spcPts val="400"/>
              </a:spcBef>
              <a:spcAft>
                <a:spcPts val="0"/>
              </a:spcAft>
              <a:buSzPts val="2200"/>
              <a:buNone/>
            </a:pPr>
            <a:r>
              <a:rPr b="1" lang="en-GB" sz="1200"/>
              <a:t>GO website documentation</a:t>
            </a:r>
            <a:endParaRPr/>
          </a:p>
          <a:p>
            <a:pPr indent="-336550" lvl="1" marL="914400" rtl="0" algn="l">
              <a:lnSpc>
                <a:spcPct val="90000"/>
              </a:lnSpc>
              <a:spcBef>
                <a:spcPts val="400"/>
              </a:spcBef>
              <a:spcAft>
                <a:spcPts val="0"/>
              </a:spcAft>
              <a:buSzPts val="1700"/>
              <a:buChar char="•"/>
            </a:pPr>
            <a:r>
              <a:rPr lang="en-GB" sz="1200"/>
              <a:t>https://geneontology.org/search.html</a:t>
            </a:r>
            <a:endParaRPr/>
          </a:p>
          <a:p>
            <a:pPr indent="-336550" lvl="1" marL="914400" rtl="0" algn="l">
              <a:lnSpc>
                <a:spcPct val="90000"/>
              </a:lnSpc>
              <a:spcBef>
                <a:spcPts val="400"/>
              </a:spcBef>
              <a:spcAft>
                <a:spcPts val="0"/>
              </a:spcAft>
              <a:buSzPts val="1700"/>
              <a:buChar char="•"/>
            </a:pPr>
            <a:r>
              <a:rPr lang="en-GB" sz="1200"/>
              <a:t>Introduction to GO annotations </a:t>
            </a:r>
            <a:r>
              <a:rPr lang="en-GB" sz="1200" u="sng">
                <a:solidFill>
                  <a:schemeClr val="hlink"/>
                </a:solidFill>
                <a:hlinkClick r:id="rId3"/>
              </a:rPr>
              <a:t>https://geneontology.org/docs/go-annotations/</a:t>
            </a:r>
            <a:endParaRPr sz="1200"/>
          </a:p>
          <a:p>
            <a:pPr indent="0" lvl="0" marL="88900" rtl="0" algn="l">
              <a:lnSpc>
                <a:spcPct val="90000"/>
              </a:lnSpc>
              <a:spcBef>
                <a:spcPts val="400"/>
              </a:spcBef>
              <a:spcAft>
                <a:spcPts val="0"/>
              </a:spcAft>
              <a:buSzPts val="2200"/>
              <a:buNone/>
            </a:pPr>
            <a:r>
              <a:rPr b="1" lang="en-GB" sz="1200"/>
              <a:t>Annotation guidelines (primarily aimed at curators)</a:t>
            </a:r>
            <a:endParaRPr/>
          </a:p>
          <a:p>
            <a:pPr indent="-336550" lvl="1" marL="914400" rtl="0" algn="l">
              <a:lnSpc>
                <a:spcPct val="90000"/>
              </a:lnSpc>
              <a:spcBef>
                <a:spcPts val="400"/>
              </a:spcBef>
              <a:spcAft>
                <a:spcPts val="0"/>
              </a:spcAft>
              <a:buSzPts val="1700"/>
              <a:buChar char="•"/>
            </a:pPr>
            <a:r>
              <a:rPr lang="en-GB" sz="1200" u="sng">
                <a:solidFill>
                  <a:schemeClr val="hlink"/>
                </a:solidFill>
                <a:hlinkClick r:id="rId4"/>
              </a:rPr>
              <a:t>https://wiki.geneontology.org/Annotation_guidelines</a:t>
            </a:r>
            <a:endParaRPr sz="1200"/>
          </a:p>
          <a:p>
            <a:pPr indent="-336550" lvl="1" marL="914400" rtl="0" algn="l">
              <a:lnSpc>
                <a:spcPct val="90000"/>
              </a:lnSpc>
              <a:spcBef>
                <a:spcPts val="400"/>
              </a:spcBef>
              <a:spcAft>
                <a:spcPts val="0"/>
              </a:spcAft>
              <a:buSzPts val="1700"/>
              <a:buChar char="•"/>
            </a:pPr>
            <a:r>
              <a:rPr lang="en-GB" sz="1200"/>
              <a:t>Specific curation guides E.g.</a:t>
            </a:r>
            <a:endParaRPr/>
          </a:p>
          <a:p>
            <a:pPr indent="-323850" lvl="2" marL="1371600" rtl="0" algn="l">
              <a:lnSpc>
                <a:spcPct val="90000"/>
              </a:lnSpc>
              <a:spcBef>
                <a:spcPts val="400"/>
              </a:spcBef>
              <a:spcAft>
                <a:spcPts val="0"/>
              </a:spcAft>
              <a:buSzPts val="1500"/>
              <a:buChar char="•"/>
            </a:pPr>
            <a:r>
              <a:rPr lang="en-GB" sz="1200"/>
              <a:t>Transcription factors </a:t>
            </a:r>
            <a:r>
              <a:rPr lang="en-GB" sz="1200" u="sng">
                <a:solidFill>
                  <a:schemeClr val="hlink"/>
                </a:solidFill>
                <a:hlinkClick r:id="rId5"/>
              </a:rPr>
              <a:t>https://docs.google.com/document/d/1bqCxx7QUblrc9q4PIynbJzoCXv248UWBxJa7fguJyXs/edit#heading=h.pwxacfdlynjn</a:t>
            </a:r>
            <a:endParaRPr sz="1200"/>
          </a:p>
          <a:p>
            <a:pPr indent="-323850" lvl="2" marL="1371600" rtl="0" algn="l">
              <a:lnSpc>
                <a:spcPct val="90000"/>
              </a:lnSpc>
              <a:spcBef>
                <a:spcPts val="400"/>
              </a:spcBef>
              <a:spcAft>
                <a:spcPts val="0"/>
              </a:spcAft>
              <a:buSzPts val="1500"/>
              <a:buChar char="•"/>
            </a:pPr>
            <a:r>
              <a:rPr lang="en-GB" sz="1200"/>
              <a:t>Chromatin remodeling </a:t>
            </a:r>
            <a:r>
              <a:rPr lang="en-GB" sz="1200" u="sng">
                <a:solidFill>
                  <a:schemeClr val="hlink"/>
                </a:solidFill>
                <a:hlinkClick r:id="rId6"/>
              </a:rPr>
              <a:t>https://docs.google.com/presentation/d/15fDBhmO54zSJms25aV5nX3kgSwsHMnWgdSuPdo-ukyw/edit#slide=id.gf4888089cb_0_59</a:t>
            </a:r>
            <a:endParaRPr sz="1200"/>
          </a:p>
          <a:p>
            <a:pPr indent="-323850" lvl="2" marL="1371600" rtl="0" algn="l">
              <a:lnSpc>
                <a:spcPct val="90000"/>
              </a:lnSpc>
              <a:spcBef>
                <a:spcPts val="400"/>
              </a:spcBef>
              <a:spcAft>
                <a:spcPts val="0"/>
              </a:spcAft>
              <a:buSzPts val="1500"/>
              <a:buChar char="•"/>
            </a:pPr>
            <a:r>
              <a:rPr lang="en-GB" sz="1200"/>
              <a:t>Signaling https://docs.google.com/document/d/1ukxL3vKfLbV4NAiGSeGg3EbpLKijfXXOr0npHeUYLI4/edit#heading=h.9ixhtvdrf3ju</a:t>
            </a:r>
            <a:endParaRPr/>
          </a:p>
          <a:p>
            <a:pPr indent="-336550" lvl="1" marL="914400" rtl="0" algn="l">
              <a:lnSpc>
                <a:spcPct val="90000"/>
              </a:lnSpc>
              <a:spcBef>
                <a:spcPts val="400"/>
              </a:spcBef>
              <a:spcAft>
                <a:spcPts val="0"/>
              </a:spcAft>
              <a:buSzPts val="1700"/>
              <a:buChar char="•"/>
            </a:pPr>
            <a:r>
              <a:rPr lang="en-GB" sz="1200"/>
              <a:t>Evidence codes: </a:t>
            </a:r>
            <a:r>
              <a:rPr lang="en-GB" sz="1200" u="sng">
                <a:solidFill>
                  <a:schemeClr val="hlink"/>
                </a:solidFill>
                <a:hlinkClick r:id="rId7"/>
              </a:rPr>
              <a:t>https://geneontology.org/docs/guide-go-evidence-codes/</a:t>
            </a:r>
            <a:endParaRPr sz="1200"/>
          </a:p>
          <a:p>
            <a:pPr indent="0" lvl="1" marL="71437" rtl="0" algn="l">
              <a:lnSpc>
                <a:spcPct val="90000"/>
              </a:lnSpc>
              <a:spcBef>
                <a:spcPts val="400"/>
              </a:spcBef>
              <a:spcAft>
                <a:spcPts val="0"/>
              </a:spcAft>
              <a:buSzPts val="1700"/>
              <a:buNone/>
            </a:pPr>
            <a:r>
              <a:rPr b="1" lang="en-GB" sz="1200"/>
              <a:t> Github: </a:t>
            </a:r>
            <a:endParaRPr/>
          </a:p>
          <a:p>
            <a:pPr indent="-285750" lvl="2" marL="814387" rtl="0" algn="l">
              <a:lnSpc>
                <a:spcPct val="90000"/>
              </a:lnSpc>
              <a:spcBef>
                <a:spcPts val="400"/>
              </a:spcBef>
              <a:spcAft>
                <a:spcPts val="0"/>
              </a:spcAft>
              <a:buSzPts val="1500"/>
              <a:buChar char="•"/>
            </a:pPr>
            <a:r>
              <a:rPr lang="en-GB" sz="1200"/>
              <a:t>Onboarding: </a:t>
            </a:r>
            <a:r>
              <a:rPr lang="en-GB" sz="1200" u="sng">
                <a:solidFill>
                  <a:schemeClr val="hlink"/>
                </a:solidFill>
                <a:hlinkClick r:id="rId8"/>
              </a:rPr>
              <a:t>https://wiki.geneontology.org/New_member_onboarding#Checklist_for_all_Gene_Ontology_Consortium_Members_and_Contributors</a:t>
            </a:r>
            <a:endParaRPr sz="1200"/>
          </a:p>
          <a:p>
            <a:pPr indent="-285750" lvl="2" marL="814387" rtl="0" algn="l">
              <a:lnSpc>
                <a:spcPct val="90000"/>
              </a:lnSpc>
              <a:spcBef>
                <a:spcPts val="400"/>
              </a:spcBef>
              <a:spcAft>
                <a:spcPts val="0"/>
              </a:spcAft>
              <a:buSzPts val="1500"/>
              <a:buChar char="•"/>
            </a:pPr>
            <a:r>
              <a:rPr lang="en-GB" sz="1200"/>
              <a:t>Ontology: </a:t>
            </a:r>
            <a:r>
              <a:rPr lang="en-GB" sz="1200" u="sng">
                <a:solidFill>
                  <a:schemeClr val="hlink"/>
                </a:solidFill>
                <a:hlinkClick r:id="rId9"/>
              </a:rPr>
              <a:t>https://github.com/geneontology/go-ontology/issues</a:t>
            </a:r>
            <a:endParaRPr sz="1200"/>
          </a:p>
          <a:p>
            <a:pPr indent="-285750" lvl="2" marL="814387" rtl="0" algn="l">
              <a:lnSpc>
                <a:spcPct val="90000"/>
              </a:lnSpc>
              <a:spcBef>
                <a:spcPts val="400"/>
              </a:spcBef>
              <a:spcAft>
                <a:spcPts val="0"/>
              </a:spcAft>
              <a:buSzPts val="1500"/>
              <a:buChar char="•"/>
            </a:pPr>
            <a:r>
              <a:rPr lang="en-GB" sz="1200"/>
              <a:t>Annotation: https://github.com/geneontology/go-annotation/issues</a:t>
            </a:r>
            <a:endParaRPr/>
          </a:p>
          <a:p>
            <a:pPr indent="-228600" lvl="0" marL="457200" rtl="0" algn="l">
              <a:lnSpc>
                <a:spcPct val="90000"/>
              </a:lnSpc>
              <a:spcBef>
                <a:spcPts val="400"/>
              </a:spcBef>
              <a:spcAft>
                <a:spcPts val="0"/>
              </a:spcAft>
              <a:buSzPts val="2200"/>
              <a:buNone/>
            </a:pPr>
            <a:r>
              <a:t/>
            </a:r>
            <a:endParaRPr sz="1200"/>
          </a:p>
        </p:txBody>
      </p:sp>
      <p:sp>
        <p:nvSpPr>
          <p:cNvPr id="875" name="Google Shape;875;p40"/>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2700"/>
              <a:buFont typeface="Arial"/>
              <a:buNone/>
            </a:pPr>
            <a:r>
              <a:rPr lang="en-GB"/>
              <a:t>Standardized language enables analysis of data</a:t>
            </a:r>
            <a:endParaRPr/>
          </a:p>
        </p:txBody>
      </p:sp>
      <p:sp>
        <p:nvSpPr>
          <p:cNvPr id="563" name="Google Shape;563;p5"/>
          <p:cNvSpPr txBox="1"/>
          <p:nvPr>
            <p:ph idx="1" type="body"/>
          </p:nvPr>
        </p:nvSpPr>
        <p:spPr>
          <a:xfrm>
            <a:off x="338138" y="889824"/>
            <a:ext cx="8452247" cy="3711524"/>
          </a:xfrm>
          <a:prstGeom prst="rect">
            <a:avLst/>
          </a:prstGeom>
          <a:noFill/>
          <a:ln>
            <a:noFill/>
          </a:ln>
        </p:spPr>
        <p:txBody>
          <a:bodyPr anchorCtr="0" anchor="t" bIns="45700" lIns="0" spcFirstLastPara="1" rIns="91425" wrap="square" tIns="45700">
            <a:noAutofit/>
          </a:bodyPr>
          <a:lstStyle/>
          <a:p>
            <a:pPr indent="0" lvl="0" marL="127000" rtl="0" algn="l">
              <a:lnSpc>
                <a:spcPct val="90000"/>
              </a:lnSpc>
              <a:spcBef>
                <a:spcPts val="750"/>
              </a:spcBef>
              <a:spcAft>
                <a:spcPts val="0"/>
              </a:spcAft>
              <a:buSzPts val="1600"/>
              <a:buNone/>
            </a:pPr>
            <a:r>
              <a:rPr b="1" lang="en-GB" sz="1600"/>
              <a:t>Ontology relationships enable us to not only find data, but also re-organize data in queries</a:t>
            </a:r>
            <a:endParaRPr/>
          </a:p>
          <a:p>
            <a:pPr indent="-228600" lvl="0" marL="457200" rtl="0" algn="l">
              <a:lnSpc>
                <a:spcPct val="90000"/>
              </a:lnSpc>
              <a:spcBef>
                <a:spcPts val="750"/>
              </a:spcBef>
              <a:spcAft>
                <a:spcPts val="0"/>
              </a:spcAft>
              <a:buSzPts val="1600"/>
              <a:buNone/>
            </a:pPr>
            <a:r>
              <a:t/>
            </a:r>
            <a:endParaRPr/>
          </a:p>
        </p:txBody>
      </p:sp>
      <p:sp>
        <p:nvSpPr>
          <p:cNvPr id="564" name="Google Shape;564;p5"/>
          <p:cNvSpPr txBox="1"/>
          <p:nvPr/>
        </p:nvSpPr>
        <p:spPr>
          <a:xfrm>
            <a:off x="4465909" y="2463893"/>
            <a:ext cx="1229508" cy="1302668"/>
          </a:xfrm>
          <a:prstGeom prst="rect">
            <a:avLst/>
          </a:prstGeom>
          <a:solidFill>
            <a:srgbClr val="FACBD6"/>
          </a:solidFill>
          <a:ln cap="flat" cmpd="sng" w="12700">
            <a:solidFill>
              <a:schemeClr val="dk1"/>
            </a:solidFill>
            <a:prstDash val="solid"/>
            <a:miter lim="800000"/>
            <a:headEnd len="sm" w="sm" type="none"/>
            <a:tailEnd len="sm" w="sm" type="none"/>
          </a:ln>
        </p:spPr>
        <p:txBody>
          <a:bodyPr anchorCtr="0" anchor="t" bIns="0" lIns="0" spcFirstLastPara="1" rIns="0" wrap="square" tIns="0">
            <a:noAutofit/>
          </a:bodyPr>
          <a:lstStyle/>
          <a:p>
            <a:pPr indent="0" lvl="0" marL="72000" marR="0" rtl="0" algn="l">
              <a:lnSpc>
                <a:spcPct val="100000"/>
              </a:lnSpc>
              <a:spcBef>
                <a:spcPts val="0"/>
              </a:spcBef>
              <a:spcAft>
                <a:spcPts val="0"/>
              </a:spcAft>
              <a:buClr>
                <a:schemeClr val="accent1"/>
              </a:buClr>
              <a:buSzPts val="1680"/>
              <a:buFont typeface="Arial"/>
              <a:buNone/>
            </a:pPr>
            <a:r>
              <a:rPr b="1" i="0" lang="en-GB" sz="1400" u="sng" cap="none" strike="noStrike">
                <a:solidFill>
                  <a:srgbClr val="595959"/>
                </a:solidFill>
                <a:latin typeface="Arial"/>
                <a:ea typeface="Arial"/>
                <a:cs typeface="Arial"/>
                <a:sym typeface="Arial"/>
              </a:rPr>
              <a:t>Mitochondrion</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15</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27</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52</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20’000</a:t>
            </a:r>
            <a:endParaRPr/>
          </a:p>
          <a:p>
            <a:pPr indent="0" lvl="0" marL="0" marR="0" rtl="0" algn="l">
              <a:lnSpc>
                <a:spcPct val="100000"/>
              </a:lnSpc>
              <a:spcBef>
                <a:spcPts val="280"/>
              </a:spcBef>
              <a:spcAft>
                <a:spcPts val="0"/>
              </a:spcAft>
              <a:buClr>
                <a:schemeClr val="accent1"/>
              </a:buClr>
              <a:buSzPts val="1680"/>
              <a:buFont typeface="Arial"/>
              <a:buNone/>
            </a:pPr>
            <a:r>
              <a:t/>
            </a:r>
            <a:endParaRPr b="0" i="0" sz="1400" u="none" cap="none" strike="noStrike">
              <a:solidFill>
                <a:srgbClr val="595959"/>
              </a:solidFill>
              <a:latin typeface="Helvetica Neue"/>
              <a:ea typeface="Helvetica Neue"/>
              <a:cs typeface="Helvetica Neue"/>
              <a:sym typeface="Helvetica Neue"/>
            </a:endParaRPr>
          </a:p>
        </p:txBody>
      </p:sp>
      <p:sp>
        <p:nvSpPr>
          <p:cNvPr id="565" name="Google Shape;565;p5"/>
          <p:cNvSpPr txBox="1"/>
          <p:nvPr/>
        </p:nvSpPr>
        <p:spPr>
          <a:xfrm>
            <a:off x="5796632" y="2463893"/>
            <a:ext cx="1089580" cy="1302668"/>
          </a:xfrm>
          <a:prstGeom prst="rect">
            <a:avLst/>
          </a:prstGeom>
          <a:solidFill>
            <a:srgbClr val="C3F6D9"/>
          </a:solidFill>
          <a:ln cap="flat" cmpd="sng" w="12700">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72000" marR="0" rtl="0" algn="l">
              <a:lnSpc>
                <a:spcPct val="100000"/>
              </a:lnSpc>
              <a:spcBef>
                <a:spcPts val="0"/>
              </a:spcBef>
              <a:spcAft>
                <a:spcPts val="0"/>
              </a:spcAft>
              <a:buClr>
                <a:schemeClr val="accent1"/>
              </a:buClr>
              <a:buSzPts val="1680"/>
              <a:buFont typeface="Arial"/>
              <a:buNone/>
            </a:pPr>
            <a:r>
              <a:rPr b="1" i="0" lang="en-GB" sz="1400" u="sng" cap="none" strike="noStrike">
                <a:solidFill>
                  <a:srgbClr val="595959"/>
                </a:solidFill>
                <a:latin typeface="Arial"/>
                <a:ea typeface="Arial"/>
                <a:cs typeface="Arial"/>
                <a:sym typeface="Arial"/>
              </a:rPr>
              <a:t>DNA repair</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1</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3</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10</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100</a:t>
            </a:r>
            <a:endParaRPr/>
          </a:p>
          <a:p>
            <a:pPr indent="0" lvl="0" marL="0" marR="0" rtl="0" algn="l">
              <a:lnSpc>
                <a:spcPct val="100000"/>
              </a:lnSpc>
              <a:spcBef>
                <a:spcPts val="280"/>
              </a:spcBef>
              <a:spcAft>
                <a:spcPts val="0"/>
              </a:spcAft>
              <a:buClr>
                <a:schemeClr val="accent1"/>
              </a:buClr>
              <a:buSzPts val="1680"/>
              <a:buFont typeface="Arial"/>
              <a:buNone/>
            </a:pPr>
            <a:r>
              <a:t/>
            </a:r>
            <a:endParaRPr b="0" i="0" sz="1400" u="none" cap="none" strike="noStrike">
              <a:solidFill>
                <a:srgbClr val="595959"/>
              </a:solidFill>
              <a:latin typeface="Helvetica Neue"/>
              <a:ea typeface="Helvetica Neue"/>
              <a:cs typeface="Helvetica Neue"/>
              <a:sym typeface="Helvetica Neue"/>
            </a:endParaRPr>
          </a:p>
        </p:txBody>
      </p:sp>
      <p:sp>
        <p:nvSpPr>
          <p:cNvPr id="566" name="Google Shape;566;p5"/>
          <p:cNvSpPr txBox="1"/>
          <p:nvPr/>
        </p:nvSpPr>
        <p:spPr>
          <a:xfrm>
            <a:off x="6987427" y="2463893"/>
            <a:ext cx="1089580" cy="130266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t" bIns="0" lIns="0" spcFirstLastPara="1" rIns="0" wrap="square" tIns="0">
            <a:noAutofit/>
          </a:bodyPr>
          <a:lstStyle/>
          <a:p>
            <a:pPr indent="0" lvl="0" marL="72000" marR="0" rtl="0" algn="l">
              <a:lnSpc>
                <a:spcPct val="100000"/>
              </a:lnSpc>
              <a:spcBef>
                <a:spcPts val="0"/>
              </a:spcBef>
              <a:spcAft>
                <a:spcPts val="0"/>
              </a:spcAft>
              <a:buClr>
                <a:schemeClr val="accent1"/>
              </a:buClr>
              <a:buSzPts val="1680"/>
              <a:buFont typeface="Arial"/>
              <a:buNone/>
            </a:pPr>
            <a:r>
              <a:rPr b="1" i="0" lang="en-GB" sz="1400" u="sng" cap="none" strike="noStrike">
                <a:solidFill>
                  <a:srgbClr val="595959"/>
                </a:solidFill>
                <a:latin typeface="Arial"/>
                <a:ea typeface="Arial"/>
                <a:cs typeface="Arial"/>
                <a:sym typeface="Arial"/>
              </a:rPr>
              <a:t>Protein Kinase</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2</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12</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20</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Gene 20,000</a:t>
            </a:r>
            <a:endParaRPr/>
          </a:p>
        </p:txBody>
      </p:sp>
      <p:sp>
        <p:nvSpPr>
          <p:cNvPr id="567" name="Google Shape;567;p5"/>
          <p:cNvSpPr txBox="1"/>
          <p:nvPr/>
        </p:nvSpPr>
        <p:spPr>
          <a:xfrm>
            <a:off x="416763" y="2764562"/>
            <a:ext cx="998929" cy="1001999"/>
          </a:xfrm>
          <a:prstGeom prst="rect">
            <a:avLst/>
          </a:prstGeom>
          <a:solidFill>
            <a:srgbClr val="E1E3E1"/>
          </a:solidFill>
          <a:ln cap="flat" cmpd="sng" w="12700">
            <a:solidFill>
              <a:schemeClr val="dk1"/>
            </a:solidFill>
            <a:prstDash val="solid"/>
            <a:miter lim="800000"/>
            <a:headEnd len="sm" w="sm" type="none"/>
            <a:tailEnd len="sm" w="sm" type="none"/>
          </a:ln>
        </p:spPr>
        <p:txBody>
          <a:bodyPr anchorCtr="0" anchor="t" bIns="0" lIns="0" spcFirstLastPara="1" rIns="0" wrap="square" tIns="0">
            <a:noAutofit/>
          </a:bodyPr>
          <a:lstStyle/>
          <a:p>
            <a:pPr indent="0" lvl="0" marL="72000" marR="0" rtl="0" algn="l">
              <a:lnSpc>
                <a:spcPct val="100000"/>
              </a:lnSpc>
              <a:spcBef>
                <a:spcPts val="0"/>
              </a:spcBef>
              <a:spcAft>
                <a:spcPts val="0"/>
              </a:spcAft>
              <a:buClr>
                <a:schemeClr val="accent1"/>
              </a:buClr>
              <a:buSzPts val="1680"/>
              <a:buFont typeface="Arial"/>
              <a:buNone/>
            </a:pPr>
            <a:r>
              <a:rPr b="1" i="0" lang="en-GB" sz="1400" u="sng" cap="none" strike="noStrike">
                <a:solidFill>
                  <a:srgbClr val="595959"/>
                </a:solidFill>
                <a:latin typeface="Arial"/>
                <a:ea typeface="Arial"/>
                <a:cs typeface="Arial"/>
                <a:sym typeface="Arial"/>
              </a:rPr>
              <a:t>Gene 1</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Exonuclease </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Nucleus</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DNA repair</a:t>
            </a:r>
            <a:endParaRPr/>
          </a:p>
          <a:p>
            <a:pPr indent="0" lvl="0" marL="72000" marR="0" rtl="0" algn="l">
              <a:lnSpc>
                <a:spcPct val="100000"/>
              </a:lnSpc>
              <a:spcBef>
                <a:spcPts val="0"/>
              </a:spcBef>
              <a:spcAft>
                <a:spcPts val="0"/>
              </a:spcAft>
              <a:buClr>
                <a:schemeClr val="accent1"/>
              </a:buClr>
              <a:buSzPts val="1680"/>
              <a:buFont typeface="Arial"/>
              <a:buNone/>
            </a:pPr>
            <a:r>
              <a:t/>
            </a:r>
            <a:endParaRPr b="0" i="0" sz="1400" u="none" cap="none" strike="noStrike">
              <a:solidFill>
                <a:srgbClr val="595959"/>
              </a:solidFill>
              <a:latin typeface="Arial"/>
              <a:ea typeface="Arial"/>
              <a:cs typeface="Arial"/>
              <a:sym typeface="Arial"/>
            </a:endParaRPr>
          </a:p>
          <a:p>
            <a:pPr indent="0" lvl="0" marL="0" marR="0" rtl="0" algn="l">
              <a:lnSpc>
                <a:spcPct val="100000"/>
              </a:lnSpc>
              <a:spcBef>
                <a:spcPts val="280"/>
              </a:spcBef>
              <a:spcAft>
                <a:spcPts val="0"/>
              </a:spcAft>
              <a:buClr>
                <a:schemeClr val="accent1"/>
              </a:buClr>
              <a:buSzPts val="1680"/>
              <a:buFont typeface="Arial"/>
              <a:buNone/>
            </a:pPr>
            <a:r>
              <a:t/>
            </a:r>
            <a:endParaRPr b="0" i="0" sz="1400" u="none" cap="none" strike="noStrike">
              <a:solidFill>
                <a:srgbClr val="595959"/>
              </a:solidFill>
              <a:latin typeface="Helvetica Neue"/>
              <a:ea typeface="Helvetica Neue"/>
              <a:cs typeface="Helvetica Neue"/>
              <a:sym typeface="Helvetica Neue"/>
            </a:endParaRPr>
          </a:p>
        </p:txBody>
      </p:sp>
      <p:sp>
        <p:nvSpPr>
          <p:cNvPr id="568" name="Google Shape;568;p5"/>
          <p:cNvSpPr txBox="1"/>
          <p:nvPr/>
        </p:nvSpPr>
        <p:spPr>
          <a:xfrm>
            <a:off x="1322457" y="2594655"/>
            <a:ext cx="827748" cy="838111"/>
          </a:xfrm>
          <a:prstGeom prst="rect">
            <a:avLst/>
          </a:prstGeom>
          <a:solidFill>
            <a:srgbClr val="F2980B"/>
          </a:solidFill>
          <a:ln cap="flat" cmpd="sng" w="12700">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72000" marR="0" rtl="0" algn="l">
              <a:lnSpc>
                <a:spcPct val="100000"/>
              </a:lnSpc>
              <a:spcBef>
                <a:spcPts val="0"/>
              </a:spcBef>
              <a:spcAft>
                <a:spcPts val="0"/>
              </a:spcAft>
              <a:buClr>
                <a:schemeClr val="accent1"/>
              </a:buClr>
              <a:buSzPts val="1680"/>
              <a:buFont typeface="Arial"/>
              <a:buNone/>
            </a:pPr>
            <a:r>
              <a:rPr b="1" i="0" lang="en-GB" sz="1400" u="sng" cap="none" strike="noStrike">
                <a:solidFill>
                  <a:srgbClr val="595959"/>
                </a:solidFill>
                <a:latin typeface="Arial"/>
                <a:ea typeface="Arial"/>
                <a:cs typeface="Arial"/>
                <a:sym typeface="Arial"/>
              </a:rPr>
              <a:t>Gene 2</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Kinase</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Cytosol</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Signaling</a:t>
            </a:r>
            <a:endParaRPr b="0" i="0" sz="1400" u="none" cap="none" strike="noStrike">
              <a:solidFill>
                <a:srgbClr val="595959"/>
              </a:solidFill>
              <a:latin typeface="Arial"/>
              <a:ea typeface="Arial"/>
              <a:cs typeface="Arial"/>
              <a:sym typeface="Arial"/>
            </a:endParaRPr>
          </a:p>
          <a:p>
            <a:pPr indent="0" lvl="0" marL="72000" marR="0" rtl="0" algn="l">
              <a:lnSpc>
                <a:spcPct val="100000"/>
              </a:lnSpc>
              <a:spcBef>
                <a:spcPts val="0"/>
              </a:spcBef>
              <a:spcAft>
                <a:spcPts val="0"/>
              </a:spcAft>
              <a:buClr>
                <a:schemeClr val="accent1"/>
              </a:buClr>
              <a:buSzPts val="1680"/>
              <a:buFont typeface="Arial"/>
              <a:buNone/>
            </a:pPr>
            <a:r>
              <a:t/>
            </a:r>
            <a:endParaRPr b="0" i="0" sz="1400" u="none" cap="none" strike="noStrike">
              <a:solidFill>
                <a:srgbClr val="595959"/>
              </a:solidFill>
              <a:latin typeface="Arial"/>
              <a:ea typeface="Arial"/>
              <a:cs typeface="Arial"/>
              <a:sym typeface="Arial"/>
            </a:endParaRPr>
          </a:p>
          <a:p>
            <a:pPr indent="0" lvl="0" marL="0" marR="0" rtl="0" algn="l">
              <a:lnSpc>
                <a:spcPct val="100000"/>
              </a:lnSpc>
              <a:spcBef>
                <a:spcPts val="280"/>
              </a:spcBef>
              <a:spcAft>
                <a:spcPts val="0"/>
              </a:spcAft>
              <a:buClr>
                <a:schemeClr val="accent1"/>
              </a:buClr>
              <a:buSzPts val="1680"/>
              <a:buFont typeface="Arial"/>
              <a:buNone/>
            </a:pPr>
            <a:r>
              <a:t/>
            </a:r>
            <a:endParaRPr b="0" i="0" sz="1400" u="none" cap="none" strike="noStrike">
              <a:solidFill>
                <a:srgbClr val="595959"/>
              </a:solidFill>
              <a:latin typeface="Helvetica Neue"/>
              <a:ea typeface="Helvetica Neue"/>
              <a:cs typeface="Helvetica Neue"/>
              <a:sym typeface="Helvetica Neue"/>
            </a:endParaRPr>
          </a:p>
        </p:txBody>
      </p:sp>
      <p:sp>
        <p:nvSpPr>
          <p:cNvPr id="569" name="Google Shape;569;p5"/>
          <p:cNvSpPr txBox="1"/>
          <p:nvPr/>
        </p:nvSpPr>
        <p:spPr>
          <a:xfrm>
            <a:off x="2004257" y="2932776"/>
            <a:ext cx="1305320" cy="918203"/>
          </a:xfrm>
          <a:prstGeom prst="rect">
            <a:avLst/>
          </a:prstGeom>
          <a:solidFill>
            <a:srgbClr val="D4E1F2"/>
          </a:solidFill>
          <a:ln cap="flat" cmpd="sng" w="12700">
            <a:solidFill>
              <a:schemeClr val="dk1"/>
            </a:solidFill>
            <a:prstDash val="solid"/>
            <a:miter lim="800000"/>
            <a:headEnd len="sm" w="sm" type="none"/>
            <a:tailEnd len="sm" w="sm" type="none"/>
          </a:ln>
        </p:spPr>
        <p:txBody>
          <a:bodyPr anchorCtr="0" anchor="t" bIns="0" lIns="0" spcFirstLastPara="1" rIns="0" wrap="square" tIns="0">
            <a:noAutofit/>
          </a:bodyPr>
          <a:lstStyle/>
          <a:p>
            <a:pPr indent="0" lvl="0" marL="72000" marR="0" rtl="0" algn="l">
              <a:lnSpc>
                <a:spcPct val="100000"/>
              </a:lnSpc>
              <a:spcBef>
                <a:spcPts val="0"/>
              </a:spcBef>
              <a:spcAft>
                <a:spcPts val="0"/>
              </a:spcAft>
              <a:buClr>
                <a:schemeClr val="accent1"/>
              </a:buClr>
              <a:buSzPts val="1680"/>
              <a:buFont typeface="Arial"/>
              <a:buNone/>
            </a:pPr>
            <a:r>
              <a:rPr b="1" i="0" lang="en-GB" sz="1400" u="sng" cap="none" strike="noStrike">
                <a:solidFill>
                  <a:srgbClr val="595959"/>
                </a:solidFill>
                <a:latin typeface="Arial"/>
                <a:ea typeface="Arial"/>
                <a:cs typeface="Arial"/>
                <a:sym typeface="Arial"/>
              </a:rPr>
              <a:t>Gene 20,000</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Fumarase</a:t>
            </a:r>
            <a:endParaRPr/>
          </a:p>
          <a:p>
            <a:pPr indent="0" lvl="0" marL="72000" marR="0" rtl="0" algn="l">
              <a:lnSpc>
                <a:spcPct val="100000"/>
              </a:lnSpc>
              <a:spcBef>
                <a:spcPts val="0"/>
              </a:spcBef>
              <a:spcAft>
                <a:spcPts val="0"/>
              </a:spcAft>
              <a:buClr>
                <a:schemeClr val="accent1"/>
              </a:buClr>
              <a:buSzPts val="1680"/>
              <a:buFont typeface="Arial"/>
              <a:buNone/>
            </a:pPr>
            <a:r>
              <a:rPr b="0" i="0" lang="en-GB" sz="1400" u="none" cap="none" strike="noStrike">
                <a:solidFill>
                  <a:srgbClr val="595959"/>
                </a:solidFill>
                <a:latin typeface="Arial"/>
                <a:ea typeface="Arial"/>
                <a:cs typeface="Arial"/>
                <a:sym typeface="Arial"/>
              </a:rPr>
              <a:t>Mitochondrion TCA cycle</a:t>
            </a:r>
            <a:endParaRPr/>
          </a:p>
          <a:p>
            <a:pPr indent="0" lvl="0" marL="72000" marR="0" rtl="0" algn="l">
              <a:lnSpc>
                <a:spcPct val="100000"/>
              </a:lnSpc>
              <a:spcBef>
                <a:spcPts val="0"/>
              </a:spcBef>
              <a:spcAft>
                <a:spcPts val="0"/>
              </a:spcAft>
              <a:buClr>
                <a:schemeClr val="accent1"/>
              </a:buClr>
              <a:buSzPts val="1680"/>
              <a:buFont typeface="Arial"/>
              <a:buNone/>
            </a:pPr>
            <a:r>
              <a:t/>
            </a:r>
            <a:endParaRPr b="0" i="0" sz="1400" u="none" cap="none" strike="noStrike">
              <a:solidFill>
                <a:srgbClr val="595959"/>
              </a:solidFill>
              <a:latin typeface="Arial"/>
              <a:ea typeface="Arial"/>
              <a:cs typeface="Arial"/>
              <a:sym typeface="Arial"/>
            </a:endParaRPr>
          </a:p>
          <a:p>
            <a:pPr indent="0" lvl="0" marL="0" marR="0" rtl="0" algn="l">
              <a:lnSpc>
                <a:spcPct val="100000"/>
              </a:lnSpc>
              <a:spcBef>
                <a:spcPts val="280"/>
              </a:spcBef>
              <a:spcAft>
                <a:spcPts val="0"/>
              </a:spcAft>
              <a:buClr>
                <a:schemeClr val="accent1"/>
              </a:buClr>
              <a:buSzPts val="1680"/>
              <a:buFont typeface="Arial"/>
              <a:buNone/>
            </a:pPr>
            <a:r>
              <a:t/>
            </a:r>
            <a:endParaRPr b="0" i="0" sz="1400" u="none" cap="none" strike="noStrike">
              <a:solidFill>
                <a:srgbClr val="595959"/>
              </a:solidFill>
              <a:latin typeface="Helvetica Neue"/>
              <a:ea typeface="Helvetica Neue"/>
              <a:cs typeface="Helvetica Neue"/>
              <a:sym typeface="Helvetica Neue"/>
            </a:endParaRPr>
          </a:p>
        </p:txBody>
      </p:sp>
      <p:sp>
        <p:nvSpPr>
          <p:cNvPr id="570" name="Google Shape;570;p5"/>
          <p:cNvSpPr/>
          <p:nvPr/>
        </p:nvSpPr>
        <p:spPr>
          <a:xfrm>
            <a:off x="3555829" y="3156737"/>
            <a:ext cx="653995" cy="205975"/>
          </a:xfrm>
          <a:prstGeom prst="rightArrow">
            <a:avLst>
              <a:gd fmla="val 50000" name="adj1"/>
              <a:gd fmla="val 50000" name="adj2"/>
            </a:avLst>
          </a:prstGeom>
          <a:no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
          <p:cNvSpPr txBox="1"/>
          <p:nvPr>
            <p:ph idx="1" type="body"/>
          </p:nvPr>
        </p:nvSpPr>
        <p:spPr>
          <a:xfrm>
            <a:off x="225087" y="1336736"/>
            <a:ext cx="7761034" cy="691455"/>
          </a:xfrm>
          <a:prstGeom prst="rect">
            <a:avLst/>
          </a:prstGeom>
          <a:noFill/>
          <a:ln>
            <a:noFill/>
          </a:ln>
        </p:spPr>
        <p:txBody>
          <a:bodyPr anchorCtr="0" anchor="t" bIns="0" lIns="0" spcFirstLastPara="1" rIns="0" wrap="square" tIns="0">
            <a:noAutofit/>
          </a:bodyPr>
          <a:lstStyle/>
          <a:p>
            <a:pPr indent="0" lvl="0" marL="127000" rtl="0" algn="l">
              <a:lnSpc>
                <a:spcPct val="90000"/>
              </a:lnSpc>
              <a:spcBef>
                <a:spcPts val="400"/>
              </a:spcBef>
              <a:spcAft>
                <a:spcPts val="0"/>
              </a:spcAft>
              <a:buSzPts val="2200"/>
              <a:buNone/>
            </a:pPr>
            <a:r>
              <a:rPr b="1" lang="en-GB" sz="1800">
                <a:solidFill>
                  <a:schemeClr val="dk1"/>
                </a:solidFill>
              </a:rPr>
              <a:t>Controlled vocabularies</a:t>
            </a:r>
            <a:endParaRPr/>
          </a:p>
          <a:p>
            <a:pPr indent="0" lvl="0" marL="127000" rtl="0" algn="l">
              <a:lnSpc>
                <a:spcPct val="90000"/>
              </a:lnSpc>
              <a:spcBef>
                <a:spcPts val="1000"/>
              </a:spcBef>
              <a:spcAft>
                <a:spcPts val="0"/>
              </a:spcAft>
              <a:buSzPts val="2200"/>
              <a:buNone/>
            </a:pPr>
            <a:r>
              <a:rPr lang="en-GB">
                <a:solidFill>
                  <a:schemeClr val="dk1"/>
                </a:solidFill>
              </a:rPr>
              <a:t>Contain fixed terms (/classes/entities) describing concepts within a domain</a:t>
            </a:r>
            <a:endParaRPr/>
          </a:p>
          <a:p>
            <a:pPr indent="-336550" lvl="1" marL="914400" rtl="0" algn="l">
              <a:lnSpc>
                <a:spcPct val="90000"/>
              </a:lnSpc>
              <a:spcBef>
                <a:spcPts val="600"/>
              </a:spcBef>
              <a:spcAft>
                <a:spcPts val="0"/>
              </a:spcAft>
              <a:buSzPts val="1700"/>
              <a:buChar char="•"/>
            </a:pPr>
            <a:r>
              <a:rPr lang="en-GB">
                <a:solidFill>
                  <a:schemeClr val="dk1"/>
                </a:solidFill>
              </a:rPr>
              <a:t>Definitions help us understand unfamiliar terms, agree on their meaning (avoids ambiguity of natural language)</a:t>
            </a:r>
            <a:endParaRPr/>
          </a:p>
          <a:p>
            <a:pPr indent="-336550" lvl="1" marL="914400" rtl="0" algn="l">
              <a:lnSpc>
                <a:spcPct val="90000"/>
              </a:lnSpc>
              <a:spcBef>
                <a:spcPts val="0"/>
              </a:spcBef>
              <a:spcAft>
                <a:spcPts val="0"/>
              </a:spcAft>
              <a:buSzPts val="1700"/>
              <a:buChar char="•"/>
            </a:pPr>
            <a:r>
              <a:rPr lang="en-GB">
                <a:solidFill>
                  <a:schemeClr val="dk1"/>
                </a:solidFill>
              </a:rPr>
              <a:t>Allows for indexing and retrieval </a:t>
            </a:r>
            <a:endParaRPr/>
          </a:p>
          <a:p>
            <a:pPr indent="-336550" lvl="1" marL="914400" rtl="0" algn="l">
              <a:lnSpc>
                <a:spcPct val="90000"/>
              </a:lnSpc>
              <a:spcBef>
                <a:spcPts val="0"/>
              </a:spcBef>
              <a:spcAft>
                <a:spcPts val="0"/>
              </a:spcAft>
              <a:buSzPts val="1700"/>
              <a:buChar char="•"/>
            </a:pPr>
            <a:r>
              <a:rPr lang="en-GB">
                <a:solidFill>
                  <a:schemeClr val="dk1"/>
                </a:solidFill>
              </a:rPr>
              <a:t>“Flat list” / glossary - no relationships connecting terms</a:t>
            </a:r>
            <a:endParaRPr/>
          </a:p>
        </p:txBody>
      </p:sp>
      <p:pic>
        <p:nvPicPr>
          <p:cNvPr descr="Diagram, timeline&#10;&#10;Description automatically generated" id="577" name="Google Shape;577;p6"/>
          <p:cNvPicPr preferRelativeResize="0"/>
          <p:nvPr/>
        </p:nvPicPr>
        <p:blipFill rotWithShape="1">
          <a:blip r:embed="rId3">
            <a:alphaModFix/>
          </a:blip>
          <a:srcRect b="25680" l="2977" r="1723" t="0"/>
          <a:stretch/>
        </p:blipFill>
        <p:spPr>
          <a:xfrm>
            <a:off x="3891516" y="2818767"/>
            <a:ext cx="5131773" cy="1890932"/>
          </a:xfrm>
          <a:prstGeom prst="rect">
            <a:avLst/>
          </a:prstGeom>
          <a:noFill/>
          <a:ln>
            <a:noFill/>
          </a:ln>
        </p:spPr>
      </p:pic>
      <p:sp>
        <p:nvSpPr>
          <p:cNvPr id="578" name="Google Shape;578;p6"/>
          <p:cNvSpPr txBox="1"/>
          <p:nvPr/>
        </p:nvSpPr>
        <p:spPr>
          <a:xfrm>
            <a:off x="225087" y="2826608"/>
            <a:ext cx="3567192" cy="691455"/>
          </a:xfrm>
          <a:prstGeom prst="rect">
            <a:avLst/>
          </a:prstGeom>
          <a:noFill/>
          <a:ln>
            <a:noFill/>
          </a:ln>
        </p:spPr>
        <p:txBody>
          <a:bodyPr anchorCtr="0" anchor="t" bIns="0" lIns="0" spcFirstLastPara="1" rIns="0" wrap="square" tIns="0">
            <a:noAutofit/>
          </a:bodyPr>
          <a:lstStyle/>
          <a:p>
            <a:pPr indent="0" lvl="0" marL="127000" marR="0" rtl="0" algn="l">
              <a:lnSpc>
                <a:spcPct val="90000"/>
              </a:lnSpc>
              <a:spcBef>
                <a:spcPts val="400"/>
              </a:spcBef>
              <a:spcAft>
                <a:spcPts val="0"/>
              </a:spcAft>
              <a:buClr>
                <a:schemeClr val="accent1"/>
              </a:buClr>
              <a:buSzPts val="2200"/>
              <a:buFont typeface="Arial"/>
              <a:buNone/>
            </a:pPr>
            <a:r>
              <a:rPr b="1" i="0" lang="en-GB" sz="1800" u="none" cap="none" strike="noStrike">
                <a:solidFill>
                  <a:schemeClr val="dk1"/>
                </a:solidFill>
                <a:latin typeface="Arial"/>
                <a:ea typeface="Arial"/>
                <a:cs typeface="Arial"/>
                <a:sym typeface="Arial"/>
              </a:rPr>
              <a:t>Hierarchies</a:t>
            </a:r>
            <a:endParaRPr/>
          </a:p>
          <a:p>
            <a:pPr indent="0" lvl="0" marL="127000" marR="0" rtl="0" algn="l">
              <a:lnSpc>
                <a:spcPct val="90000"/>
              </a:lnSpc>
              <a:spcBef>
                <a:spcPts val="1000"/>
              </a:spcBef>
              <a:spcAft>
                <a:spcPts val="0"/>
              </a:spcAft>
              <a:buClr>
                <a:schemeClr val="accent1"/>
              </a:buClr>
              <a:buSzPts val="2200"/>
              <a:buFont typeface="Arial"/>
              <a:buNone/>
            </a:pPr>
            <a:r>
              <a:rPr b="0" i="0" lang="en-GB" sz="1600" u="none" cap="none" strike="noStrike">
                <a:solidFill>
                  <a:schemeClr val="dk1"/>
                </a:solidFill>
                <a:latin typeface="Arial"/>
                <a:ea typeface="Arial"/>
                <a:cs typeface="Arial"/>
                <a:sym typeface="Arial"/>
              </a:rPr>
              <a:t>Help categorize concepts</a:t>
            </a:r>
            <a:endParaRPr/>
          </a:p>
          <a:p>
            <a:pPr indent="-336550" lvl="1" marL="914400" marR="0" rtl="0" algn="l">
              <a:lnSpc>
                <a:spcPct val="90000"/>
              </a:lnSpc>
              <a:spcBef>
                <a:spcPts val="600"/>
              </a:spcBef>
              <a:spcAft>
                <a:spcPts val="0"/>
              </a:spcAft>
              <a:buClr>
                <a:schemeClr val="accent1"/>
              </a:buClr>
              <a:buSzPts val="1700"/>
              <a:buFont typeface="Arial"/>
              <a:buChar char="•"/>
            </a:pPr>
            <a:r>
              <a:rPr b="0" i="0" lang="en-GB" sz="1400" u="none" cap="none" strike="noStrike">
                <a:solidFill>
                  <a:schemeClr val="dk1"/>
                </a:solidFill>
                <a:latin typeface="Arial"/>
                <a:ea typeface="Arial"/>
                <a:cs typeface="Arial"/>
                <a:sym typeface="Arial"/>
              </a:rPr>
              <a:t>Terms are related via is_a relationship</a:t>
            </a:r>
            <a:endParaRPr/>
          </a:p>
          <a:p>
            <a:pPr indent="-336550" lvl="1" marL="914400" marR="0" rtl="0" algn="l">
              <a:lnSpc>
                <a:spcPct val="90000"/>
              </a:lnSpc>
              <a:spcBef>
                <a:spcPts val="0"/>
              </a:spcBef>
              <a:spcAft>
                <a:spcPts val="0"/>
              </a:spcAft>
              <a:buClr>
                <a:schemeClr val="accent1"/>
              </a:buClr>
              <a:buSzPts val="1700"/>
              <a:buFont typeface="Arial"/>
              <a:buChar char="•"/>
            </a:pPr>
            <a:r>
              <a:rPr b="0" i="0" lang="en-GB" sz="1400" u="none" cap="none" strike="noStrike">
                <a:solidFill>
                  <a:schemeClr val="dk1"/>
                </a:solidFill>
                <a:latin typeface="Arial"/>
                <a:ea typeface="Arial"/>
                <a:cs typeface="Arial"/>
                <a:sym typeface="Arial"/>
              </a:rPr>
              <a:t>General (/ancestor/parent) classes may have multiple descendants</a:t>
            </a:r>
            <a:endParaRPr/>
          </a:p>
          <a:p>
            <a:pPr indent="-336550" lvl="1" marL="914400" marR="0" rtl="0" algn="l">
              <a:lnSpc>
                <a:spcPct val="90000"/>
              </a:lnSpc>
              <a:spcBef>
                <a:spcPts val="0"/>
              </a:spcBef>
              <a:spcAft>
                <a:spcPts val="0"/>
              </a:spcAft>
              <a:buClr>
                <a:schemeClr val="accent1"/>
              </a:buClr>
              <a:buSzPts val="1700"/>
              <a:buFont typeface="Arial"/>
              <a:buChar char="•"/>
            </a:pPr>
            <a:r>
              <a:rPr b="0" i="0" lang="en-GB" sz="1400" u="none" cap="none" strike="noStrike">
                <a:solidFill>
                  <a:schemeClr val="dk1"/>
                </a:solidFill>
                <a:latin typeface="Arial"/>
                <a:ea typeface="Arial"/>
                <a:cs typeface="Arial"/>
                <a:sym typeface="Arial"/>
              </a:rPr>
              <a:t>A descendant class may only have one ancestor class</a:t>
            </a:r>
            <a:endParaRPr/>
          </a:p>
        </p:txBody>
      </p:sp>
      <p:sp>
        <p:nvSpPr>
          <p:cNvPr id="579" name="Google Shape;579;p6"/>
          <p:cNvSpPr txBox="1"/>
          <p:nvPr/>
        </p:nvSpPr>
        <p:spPr>
          <a:xfrm>
            <a:off x="198583" y="905767"/>
            <a:ext cx="648607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GB" sz="1600" u="none" cap="none" strike="noStrike">
                <a:solidFill>
                  <a:schemeClr val="dk1"/>
                </a:solidFill>
                <a:latin typeface="Arial"/>
                <a:ea typeface="Arial"/>
                <a:cs typeface="Arial"/>
                <a:sym typeface="Arial"/>
              </a:rPr>
              <a:t>&gt;&gt; Help us build standards for terms used in a particular domain</a:t>
            </a:r>
            <a:endParaRPr b="0" i="0" sz="1600" u="none" cap="none" strike="noStrike">
              <a:solidFill>
                <a:srgbClr val="000000"/>
              </a:solidFill>
              <a:latin typeface="Arial"/>
              <a:ea typeface="Arial"/>
              <a:cs typeface="Arial"/>
              <a:sym typeface="Arial"/>
            </a:endParaRPr>
          </a:p>
        </p:txBody>
      </p:sp>
      <p:sp>
        <p:nvSpPr>
          <p:cNvPr id="580" name="Google Shape;580;p6"/>
          <p:cNvSpPr txBox="1"/>
          <p:nvPr>
            <p:ph type="title"/>
          </p:nvPr>
        </p:nvSpPr>
        <p:spPr>
          <a:xfrm>
            <a:off x="338138" y="273844"/>
            <a:ext cx="8964888" cy="539508"/>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2700"/>
              <a:buFont typeface="Arial"/>
              <a:buNone/>
            </a:pPr>
            <a:r>
              <a:rPr lang="en-GB"/>
              <a:t>Controlled vocabularies, hierarchies and ontologies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
          <p:cNvPicPr preferRelativeResize="0"/>
          <p:nvPr/>
        </p:nvPicPr>
        <p:blipFill rotWithShape="1">
          <a:blip r:embed="rId3">
            <a:alphaModFix/>
          </a:blip>
          <a:srcRect b="0" l="0" r="0" t="0"/>
          <a:stretch/>
        </p:blipFill>
        <p:spPr>
          <a:xfrm>
            <a:off x="0" y="0"/>
            <a:ext cx="4103513" cy="5143500"/>
          </a:xfrm>
          <a:prstGeom prst="rect">
            <a:avLst/>
          </a:prstGeom>
          <a:noFill/>
          <a:ln>
            <a:noFill/>
          </a:ln>
        </p:spPr>
      </p:pic>
      <p:sp>
        <p:nvSpPr>
          <p:cNvPr id="587" name="Google Shape;587;p7"/>
          <p:cNvSpPr txBox="1"/>
          <p:nvPr/>
        </p:nvSpPr>
        <p:spPr>
          <a:xfrm>
            <a:off x="3936381" y="269875"/>
            <a:ext cx="5096108" cy="760108"/>
          </a:xfrm>
          <a:prstGeom prst="rect">
            <a:avLst/>
          </a:prstGeom>
          <a:noFill/>
          <a:ln>
            <a:noFill/>
          </a:ln>
        </p:spPr>
        <p:txBody>
          <a:bodyPr anchorCtr="0" anchor="t" bIns="0" lIns="0" spcFirstLastPara="1" rIns="0" wrap="square" tIns="0">
            <a:noAutofit/>
          </a:bodyPr>
          <a:lstStyle/>
          <a:p>
            <a:pPr indent="0" lvl="0" marL="127000" marR="0" rtl="0" algn="l">
              <a:lnSpc>
                <a:spcPct val="100000"/>
              </a:lnSpc>
              <a:spcBef>
                <a:spcPts val="0"/>
              </a:spcBef>
              <a:spcAft>
                <a:spcPts val="0"/>
              </a:spcAft>
              <a:buClr>
                <a:schemeClr val="accent1"/>
              </a:buClr>
              <a:buSzPts val="1600"/>
              <a:buFont typeface="Arial"/>
              <a:buNone/>
            </a:pPr>
            <a:r>
              <a:rPr b="1" i="0" lang="en-GB" sz="1800" u="none" cap="none" strike="noStrike">
                <a:solidFill>
                  <a:schemeClr val="dk1"/>
                </a:solidFill>
                <a:latin typeface="Arial"/>
                <a:ea typeface="Arial"/>
                <a:cs typeface="Arial"/>
                <a:sym typeface="Arial"/>
              </a:rPr>
              <a:t>Ontologies</a:t>
            </a:r>
            <a:r>
              <a:rPr b="0" i="0" lang="en-GB" sz="1800" u="none" cap="none" strike="noStrike">
                <a:solidFill>
                  <a:schemeClr val="dk1"/>
                </a:solidFill>
                <a:latin typeface="Arial"/>
                <a:ea typeface="Arial"/>
                <a:cs typeface="Arial"/>
                <a:sym typeface="Arial"/>
              </a:rPr>
              <a:t> use controlled vocabularies to describe concepts in a domain </a:t>
            </a:r>
            <a:r>
              <a:rPr b="0" i="1" lang="en-GB" sz="1800" u="none" cap="none" strike="noStrike">
                <a:solidFill>
                  <a:schemeClr val="dk1"/>
                </a:solidFill>
                <a:latin typeface="Arial"/>
                <a:ea typeface="Arial"/>
                <a:cs typeface="Arial"/>
                <a:sym typeface="Arial"/>
              </a:rPr>
              <a:t>and how they are related </a:t>
            </a:r>
            <a:r>
              <a:rPr b="0" i="0" lang="en-GB" sz="1800" u="none" cap="none" strike="noStrike">
                <a:solidFill>
                  <a:schemeClr val="dk1"/>
                </a:solidFill>
                <a:latin typeface="Arial"/>
                <a:ea typeface="Arial"/>
                <a:cs typeface="Arial"/>
                <a:sym typeface="Arial"/>
              </a:rPr>
              <a:t>in a structured &amp; computable format. </a:t>
            </a:r>
            <a:endParaRPr/>
          </a:p>
          <a:p>
            <a:pPr indent="0" lvl="0" marL="127000" marR="0" rtl="0" algn="l">
              <a:lnSpc>
                <a:spcPct val="100000"/>
              </a:lnSpc>
              <a:spcBef>
                <a:spcPts val="0"/>
              </a:spcBef>
              <a:spcAft>
                <a:spcPts val="0"/>
              </a:spcAft>
              <a:buClr>
                <a:schemeClr val="accent1"/>
              </a:buClr>
              <a:buSzPts val="1600"/>
              <a:buFont typeface="Arial"/>
              <a:buNone/>
            </a:pPr>
            <a:r>
              <a:rPr b="0" i="0" lang="en-GB" sz="1800" u="none" cap="none" strike="noStrike">
                <a:solidFill>
                  <a:schemeClr val="dk1"/>
                </a:solidFill>
                <a:latin typeface="Arial"/>
                <a:ea typeface="Arial"/>
                <a:cs typeface="Arial"/>
                <a:sym typeface="Arial"/>
              </a:rPr>
              <a:t>More relationships allowed than in a taxonomy.</a:t>
            </a:r>
            <a:endParaRPr/>
          </a:p>
          <a:p>
            <a:pPr indent="-165100" lvl="1" marL="631825" marR="0" rtl="0" algn="l">
              <a:lnSpc>
                <a:spcPct val="100000"/>
              </a:lnSpc>
              <a:spcBef>
                <a:spcPts val="0"/>
              </a:spcBef>
              <a:spcAft>
                <a:spcPts val="0"/>
              </a:spcAft>
              <a:buClr>
                <a:schemeClr val="accent1"/>
              </a:buClr>
              <a:buSzPts val="1700"/>
              <a:buFont typeface="Arial"/>
              <a:buNone/>
            </a:pPr>
            <a:r>
              <a:t/>
            </a:r>
            <a:endParaRPr b="0" i="0" sz="1800" u="none" cap="none" strike="noStrike">
              <a:solidFill>
                <a:schemeClr val="dk1"/>
              </a:solidFill>
              <a:latin typeface="Arial"/>
              <a:ea typeface="Arial"/>
              <a:cs typeface="Arial"/>
              <a:sym typeface="Arial"/>
            </a:endParaRPr>
          </a:p>
          <a:p>
            <a:pPr indent="-228600" lvl="1" marL="914400" marR="0" rtl="0" algn="l">
              <a:lnSpc>
                <a:spcPct val="100000"/>
              </a:lnSpc>
              <a:spcBef>
                <a:spcPts val="0"/>
              </a:spcBef>
              <a:spcAft>
                <a:spcPts val="0"/>
              </a:spcAft>
              <a:buClr>
                <a:schemeClr val="accent1"/>
              </a:buClr>
              <a:buSzPts val="1700"/>
              <a:buFont typeface="Arial"/>
              <a:buNone/>
            </a:pPr>
            <a:r>
              <a:t/>
            </a:r>
            <a:endParaRPr b="0" i="1" sz="1800" u="none" cap="none" strike="noStrike">
              <a:solidFill>
                <a:schemeClr val="dk1"/>
              </a:solidFill>
              <a:latin typeface="Arial"/>
              <a:ea typeface="Arial"/>
              <a:cs typeface="Arial"/>
              <a:sym typeface="Arial"/>
            </a:endParaRPr>
          </a:p>
          <a:p>
            <a:pPr indent="0" lvl="0" marL="457200" marR="0" rtl="0" algn="l">
              <a:lnSpc>
                <a:spcPct val="100000"/>
              </a:lnSpc>
              <a:spcBef>
                <a:spcPts val="300"/>
              </a:spcBef>
              <a:spcAft>
                <a:spcPts val="0"/>
              </a:spcAft>
              <a:buClr>
                <a:schemeClr val="accent1"/>
              </a:buClr>
              <a:buSzPts val="1600"/>
              <a:buFont typeface="Arial"/>
              <a:buNone/>
            </a:pPr>
            <a:r>
              <a:t/>
            </a:r>
            <a:endParaRPr b="0" i="0" sz="1400" u="none" cap="none" strike="noStrike">
              <a:solidFill>
                <a:schemeClr val="dk1"/>
              </a:solidFill>
              <a:latin typeface="Arial"/>
              <a:ea typeface="Arial"/>
              <a:cs typeface="Arial"/>
              <a:sym typeface="Arial"/>
            </a:endParaRPr>
          </a:p>
        </p:txBody>
      </p:sp>
      <p:pic>
        <p:nvPicPr>
          <p:cNvPr id="588" name="Google Shape;588;p7"/>
          <p:cNvPicPr preferRelativeResize="0"/>
          <p:nvPr/>
        </p:nvPicPr>
        <p:blipFill rotWithShape="1">
          <a:blip r:embed="rId4">
            <a:alphaModFix/>
          </a:blip>
          <a:srcRect b="0" l="0" r="0" t="0"/>
          <a:stretch/>
        </p:blipFill>
        <p:spPr>
          <a:xfrm>
            <a:off x="5151166" y="2243138"/>
            <a:ext cx="2343150" cy="240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2700"/>
              <a:buFont typeface="Arial"/>
              <a:buNone/>
            </a:pPr>
            <a:r>
              <a:rPr lang="en-GB"/>
              <a:t>The Gene Ontology (GO)</a:t>
            </a:r>
            <a:endParaRPr/>
          </a:p>
        </p:txBody>
      </p:sp>
      <p:sp>
        <p:nvSpPr>
          <p:cNvPr id="594" name="Google Shape;594;p8"/>
          <p:cNvSpPr txBox="1"/>
          <p:nvPr/>
        </p:nvSpPr>
        <p:spPr>
          <a:xfrm>
            <a:off x="338138" y="1065142"/>
            <a:ext cx="8761228" cy="258423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The world’s largest resource on gene functions (</a:t>
            </a:r>
            <a:r>
              <a:rPr b="0" i="0" lang="en-GB" sz="1600" u="sng" cap="none" strike="noStrike">
                <a:solidFill>
                  <a:srgbClr val="000000"/>
                </a:solidFill>
                <a:latin typeface="Helvetica Neue Light"/>
                <a:ea typeface="Helvetica Neue Light"/>
                <a:cs typeface="Helvetica Neue Light"/>
                <a:sym typeface="Helvetica Neue Light"/>
                <a:hlinkClick r:id="rId3">
                  <a:extLst>
                    <a:ext uri="{A12FA001-AC4F-418D-AE19-62706E023703}">
                      <ahyp:hlinkClr val="tx"/>
                    </a:ext>
                  </a:extLst>
                </a:hlinkClick>
              </a:rPr>
              <a:t>http://geneontology.org/</a:t>
            </a:r>
            <a:r>
              <a:rPr b="0" i="0" lang="en-GB" sz="1600" u="none" cap="none" strike="noStrike">
                <a:solidFill>
                  <a:srgbClr val="000000"/>
                </a:solidFill>
                <a:latin typeface="Helvetica Neue Light"/>
                <a:ea typeface="Helvetica Neue Light"/>
                <a:cs typeface="Helvetica Neue Light"/>
                <a:sym typeface="Helvetica Neue Light"/>
              </a:rPr>
              <a:t>)</a:t>
            </a:r>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600"/>
              <a:buFont typeface="Arial"/>
              <a:buNone/>
            </a:pPr>
            <a:r>
              <a:rPr b="1" i="0" lang="en-GB" sz="1600" u="none" cap="none" strike="noStrike">
                <a:solidFill>
                  <a:srgbClr val="000000"/>
                </a:solidFill>
                <a:latin typeface="Helvetica Neue Light"/>
                <a:ea typeface="Helvetica Neue Light"/>
                <a:cs typeface="Helvetica Neue Light"/>
                <a:sym typeface="Helvetica Neue Light"/>
              </a:rPr>
              <a:t>Built for a specific purpose</a:t>
            </a:r>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Helvetica Neue Light"/>
                <a:ea typeface="Helvetica Neue Light"/>
                <a:cs typeface="Helvetica Neue Light"/>
                <a:sym typeface="Helvetica Neue Light"/>
              </a:rPr>
              <a:t>Aims to capture biological knowledge and to describe attributes of gene products:</a:t>
            </a:r>
            <a:endParaRPr/>
          </a:p>
          <a:p>
            <a:pPr indent="-330200" lvl="0" marL="457200" marR="0" rtl="0" algn="l">
              <a:lnSpc>
                <a:spcPct val="115000"/>
              </a:lnSpc>
              <a:spcBef>
                <a:spcPts val="0"/>
              </a:spcBef>
              <a:spcAft>
                <a:spcPts val="0"/>
              </a:spcAft>
              <a:buClr>
                <a:srgbClr val="000000"/>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In a species agnostic manner</a:t>
            </a:r>
            <a:endParaRPr/>
          </a:p>
          <a:p>
            <a:pPr indent="-330200" lvl="0" marL="457200" marR="0" rtl="0" algn="l">
              <a:lnSpc>
                <a:spcPct val="115000"/>
              </a:lnSpc>
              <a:spcBef>
                <a:spcPts val="0"/>
              </a:spcBef>
              <a:spcAft>
                <a:spcPts val="0"/>
              </a:spcAft>
              <a:buClr>
                <a:srgbClr val="000000"/>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In language interpretable by humans and machines (ontologies)</a:t>
            </a:r>
            <a:endParaRPr/>
          </a:p>
          <a:p>
            <a:pPr indent="-330200" lvl="0" marL="457200" marR="0" rtl="0" algn="l">
              <a:lnSpc>
                <a:spcPct val="115000"/>
              </a:lnSpc>
              <a:spcBef>
                <a:spcPts val="0"/>
              </a:spcBef>
              <a:spcAft>
                <a:spcPts val="0"/>
              </a:spcAft>
              <a:buClr>
                <a:srgbClr val="000000"/>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Provide a resource for analysis of large-scale datasets</a:t>
            </a:r>
            <a:endParaRPr/>
          </a:p>
          <a:p>
            <a:pPr indent="-330200" lvl="0" marL="457200" marR="0" rtl="0" algn="l">
              <a:lnSpc>
                <a:spcPct val="115000"/>
              </a:lnSpc>
              <a:spcBef>
                <a:spcPts val="0"/>
              </a:spcBef>
              <a:spcAft>
                <a:spcPts val="0"/>
              </a:spcAft>
              <a:buClr>
                <a:srgbClr val="000000"/>
              </a:buClr>
              <a:buSzPts val="1600"/>
              <a:buFont typeface="Helvetica Neue Light"/>
              <a:buChar char="•"/>
            </a:pPr>
            <a:r>
              <a:rPr b="0" i="0" lang="en-GB" sz="1600" u="none" cap="none" strike="noStrike">
                <a:solidFill>
                  <a:srgbClr val="000000"/>
                </a:solidFill>
                <a:latin typeface="Helvetica Neue Light"/>
                <a:ea typeface="Helvetica Neue Light"/>
                <a:cs typeface="Helvetica Neue Light"/>
                <a:sym typeface="Helvetica Neue Light"/>
              </a:rPr>
              <a:t>Freely available</a:t>
            </a:r>
            <a:endParaRPr/>
          </a:p>
          <a:p>
            <a:pPr indent="0" lvl="0" marL="127000" marR="0" rtl="0" algn="l">
              <a:lnSpc>
                <a:spcPct val="115000"/>
              </a:lnSpc>
              <a:spcBef>
                <a:spcPts val="0"/>
              </a:spcBef>
              <a:spcAft>
                <a:spcPts val="0"/>
              </a:spcAft>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
          <p:cNvSpPr txBox="1"/>
          <p:nvPr>
            <p:ph type="title"/>
          </p:nvPr>
        </p:nvSpPr>
        <p:spPr>
          <a:xfrm>
            <a:off x="338138" y="273844"/>
            <a:ext cx="8452247" cy="518489"/>
          </a:xfrm>
          <a:prstGeom prst="rect">
            <a:avLst/>
          </a:prstGeom>
          <a:noFill/>
          <a:ln>
            <a:noFill/>
          </a:ln>
        </p:spPr>
        <p:txBody>
          <a:bodyPr anchorCtr="0" anchor="b" bIns="45700" lIns="0" spcFirstLastPara="1" rIns="91425" wrap="square" tIns="45700">
            <a:noAutofit/>
          </a:bodyPr>
          <a:lstStyle/>
          <a:p>
            <a:pPr indent="0" lvl="0" marL="0" rtl="0" algn="l">
              <a:lnSpc>
                <a:spcPct val="90000"/>
              </a:lnSpc>
              <a:spcBef>
                <a:spcPts val="0"/>
              </a:spcBef>
              <a:spcAft>
                <a:spcPts val="0"/>
              </a:spcAft>
              <a:buClr>
                <a:schemeClr val="dk1"/>
              </a:buClr>
              <a:buSzPts val="2700"/>
              <a:buFont typeface="Arial"/>
              <a:buNone/>
            </a:pPr>
            <a:r>
              <a:rPr lang="en-GB"/>
              <a:t>Advantages of language organization using GO</a:t>
            </a:r>
            <a:endParaRPr/>
          </a:p>
        </p:txBody>
      </p:sp>
      <p:sp>
        <p:nvSpPr>
          <p:cNvPr id="600" name="Google Shape;600;p9"/>
          <p:cNvSpPr txBox="1"/>
          <p:nvPr>
            <p:ph idx="1" type="body"/>
          </p:nvPr>
        </p:nvSpPr>
        <p:spPr>
          <a:xfrm>
            <a:off x="338138" y="978252"/>
            <a:ext cx="7134080" cy="2724320"/>
          </a:xfrm>
          <a:prstGeom prst="rect">
            <a:avLst/>
          </a:prstGeom>
          <a:noFill/>
          <a:ln>
            <a:noFill/>
          </a:ln>
        </p:spPr>
        <p:txBody>
          <a:bodyPr anchorCtr="0" anchor="t" bIns="45700" lIns="0" spcFirstLastPara="1" rIns="91425" wrap="square" tIns="45700">
            <a:noAutofit/>
          </a:bodyPr>
          <a:lstStyle/>
          <a:p>
            <a:pPr indent="-285750" lvl="0" marL="377825" rtl="0" algn="l">
              <a:lnSpc>
                <a:spcPct val="100000"/>
              </a:lnSpc>
              <a:spcBef>
                <a:spcPts val="0"/>
              </a:spcBef>
              <a:spcAft>
                <a:spcPts val="0"/>
              </a:spcAft>
              <a:buSzPts val="1800"/>
              <a:buChar char="•"/>
            </a:pPr>
            <a:r>
              <a:rPr b="1" lang="en-GB"/>
              <a:t>Controlled Vocabulary</a:t>
            </a:r>
            <a:endParaRPr/>
          </a:p>
          <a:p>
            <a:pPr indent="0" lvl="0" marL="92075" rtl="0" algn="l">
              <a:lnSpc>
                <a:spcPct val="100000"/>
              </a:lnSpc>
              <a:spcBef>
                <a:spcPts val="0"/>
              </a:spcBef>
              <a:spcAft>
                <a:spcPts val="0"/>
              </a:spcAft>
              <a:buSzPts val="1800"/>
              <a:buNone/>
            </a:pPr>
            <a:r>
              <a:t/>
            </a:r>
            <a:endParaRPr>
              <a:solidFill>
                <a:schemeClr val="dk1"/>
              </a:solidFill>
            </a:endParaRPr>
          </a:p>
          <a:p>
            <a:pPr indent="-285750" lvl="0" marL="377825" rtl="0" algn="l">
              <a:lnSpc>
                <a:spcPct val="100000"/>
              </a:lnSpc>
              <a:spcBef>
                <a:spcPts val="0"/>
              </a:spcBef>
              <a:spcAft>
                <a:spcPts val="0"/>
              </a:spcAft>
              <a:buSzPts val="1800"/>
              <a:buChar char="•"/>
            </a:pPr>
            <a:r>
              <a:rPr b="1" lang="en-GB"/>
              <a:t>Hierarchical Structure</a:t>
            </a:r>
            <a:endParaRPr/>
          </a:p>
          <a:p>
            <a:pPr indent="-171450" lvl="0" marL="377825" rtl="0" algn="l">
              <a:lnSpc>
                <a:spcPct val="100000"/>
              </a:lnSpc>
              <a:spcBef>
                <a:spcPts val="0"/>
              </a:spcBef>
              <a:spcAft>
                <a:spcPts val="0"/>
              </a:spcAft>
              <a:buSzPts val="1800"/>
              <a:buNone/>
            </a:pPr>
            <a:r>
              <a:t/>
            </a:r>
            <a:endParaRPr b="1"/>
          </a:p>
          <a:p>
            <a:pPr indent="-285750" lvl="0" marL="377825" rtl="0" algn="l">
              <a:lnSpc>
                <a:spcPct val="100000"/>
              </a:lnSpc>
              <a:spcBef>
                <a:spcPts val="0"/>
              </a:spcBef>
              <a:spcAft>
                <a:spcPts val="0"/>
              </a:spcAft>
              <a:buSzPts val="1800"/>
              <a:buChar char="•"/>
            </a:pPr>
            <a:r>
              <a:rPr b="1" lang="en-GB"/>
              <a:t>Three Ontologies:</a:t>
            </a:r>
            <a:r>
              <a:rPr lang="en-GB"/>
              <a:t> </a:t>
            </a:r>
            <a:endParaRPr/>
          </a:p>
          <a:p>
            <a:pPr indent="0" lvl="0" marL="92075" rtl="0" algn="l">
              <a:lnSpc>
                <a:spcPct val="100000"/>
              </a:lnSpc>
              <a:spcBef>
                <a:spcPts val="0"/>
              </a:spcBef>
              <a:spcAft>
                <a:spcPts val="0"/>
              </a:spcAft>
              <a:buSzPts val="1800"/>
              <a:buNone/>
            </a:pPr>
            <a:r>
              <a:rPr lang="en-GB">
                <a:solidFill>
                  <a:schemeClr val="dk1"/>
                </a:solidFill>
              </a:rPr>
              <a:t>		Molecular Function</a:t>
            </a:r>
            <a:endParaRPr/>
          </a:p>
          <a:p>
            <a:pPr indent="0" lvl="0" marL="92075" rtl="0" algn="l">
              <a:lnSpc>
                <a:spcPct val="100000"/>
              </a:lnSpc>
              <a:spcBef>
                <a:spcPts val="0"/>
              </a:spcBef>
              <a:spcAft>
                <a:spcPts val="0"/>
              </a:spcAft>
              <a:buSzPts val="1800"/>
              <a:buNone/>
            </a:pPr>
            <a:r>
              <a:rPr lang="en-GB"/>
              <a:t>		Biological Process</a:t>
            </a:r>
            <a:endParaRPr/>
          </a:p>
          <a:p>
            <a:pPr indent="0" lvl="0" marL="92075" rtl="0" algn="l">
              <a:lnSpc>
                <a:spcPct val="100000"/>
              </a:lnSpc>
              <a:spcBef>
                <a:spcPts val="0"/>
              </a:spcBef>
              <a:spcAft>
                <a:spcPts val="0"/>
              </a:spcAft>
              <a:buSzPts val="1800"/>
              <a:buNone/>
            </a:pPr>
            <a:r>
              <a:rPr lang="en-GB">
                <a:solidFill>
                  <a:schemeClr val="dk1"/>
                </a:solidFill>
              </a:rPr>
              <a:t>		Cellular Component</a:t>
            </a:r>
            <a:endParaRPr b="1"/>
          </a:p>
          <a:p>
            <a:pPr indent="-171450" lvl="0" marL="377825" rtl="0" algn="l">
              <a:lnSpc>
                <a:spcPct val="100000"/>
              </a:lnSpc>
              <a:spcBef>
                <a:spcPts val="0"/>
              </a:spcBef>
              <a:spcAft>
                <a:spcPts val="0"/>
              </a:spcAft>
              <a:buSzPts val="1800"/>
              <a:buNone/>
            </a:pPr>
            <a:r>
              <a:t/>
            </a:r>
            <a:endParaRPr b="1"/>
          </a:p>
          <a:p>
            <a:pPr indent="-285750" lvl="0" marL="377825" rtl="0" algn="l">
              <a:lnSpc>
                <a:spcPct val="100000"/>
              </a:lnSpc>
              <a:spcBef>
                <a:spcPts val="0"/>
              </a:spcBef>
              <a:spcAft>
                <a:spcPts val="0"/>
              </a:spcAft>
              <a:buSzPts val="1800"/>
              <a:buChar char="•"/>
            </a:pPr>
            <a:r>
              <a:rPr b="1" lang="en-GB"/>
              <a:t>Directed Acyclic Graph (DAG) </a:t>
            </a:r>
            <a:r>
              <a:rPr lang="en-GB"/>
              <a:t>(relationships between GO terms)</a:t>
            </a:r>
            <a:endParaRPr/>
          </a:p>
          <a:p>
            <a:pPr indent="-171450" lvl="0" marL="377825" rtl="0" algn="l">
              <a:lnSpc>
                <a:spcPct val="100000"/>
              </a:lnSpc>
              <a:spcBef>
                <a:spcPts val="0"/>
              </a:spcBef>
              <a:spcAft>
                <a:spcPts val="0"/>
              </a:spcAft>
              <a:buSzPts val="1800"/>
              <a:buNone/>
            </a:pPr>
            <a:r>
              <a:t/>
            </a:r>
            <a:endParaRPr/>
          </a:p>
          <a:p>
            <a:pPr indent="-285750" lvl="0" marL="377825" rtl="0" algn="l">
              <a:lnSpc>
                <a:spcPct val="100000"/>
              </a:lnSpc>
              <a:spcBef>
                <a:spcPts val="0"/>
              </a:spcBef>
              <a:spcAft>
                <a:spcPts val="0"/>
              </a:spcAft>
              <a:buSzPts val="1800"/>
              <a:buChar char="•"/>
            </a:pPr>
            <a:r>
              <a:rPr b="1" lang="en-GB"/>
              <a:t>Species-Agnostic</a:t>
            </a:r>
            <a:endParaRPr/>
          </a:p>
          <a:p>
            <a:pPr indent="-171450" lvl="0" marL="377825" rtl="0" algn="l">
              <a:lnSpc>
                <a:spcPct val="100000"/>
              </a:lnSpc>
              <a:spcBef>
                <a:spcPts val="0"/>
              </a:spcBef>
              <a:spcAft>
                <a:spcPts val="0"/>
              </a:spcAft>
              <a:buSzPts val="1800"/>
              <a:buNone/>
            </a:pPr>
            <a:r>
              <a:t/>
            </a:r>
            <a:endParaRPr b="1"/>
          </a:p>
          <a:p>
            <a:pPr indent="-285750" lvl="0" marL="377825" rtl="0" algn="l">
              <a:lnSpc>
                <a:spcPct val="100000"/>
              </a:lnSpc>
              <a:spcBef>
                <a:spcPts val="0"/>
              </a:spcBef>
              <a:spcAft>
                <a:spcPts val="0"/>
              </a:spcAft>
              <a:buSzPts val="1800"/>
              <a:buChar char="•"/>
            </a:pPr>
            <a:r>
              <a:rPr b="1" lang="en-GB"/>
              <a:t>Annotation and Analysis</a:t>
            </a:r>
            <a:endParaRPr/>
          </a:p>
          <a:p>
            <a:pPr indent="0" lvl="0" marL="92075" rtl="0" algn="l">
              <a:lnSpc>
                <a:spcPct val="100000"/>
              </a:lnSpc>
              <a:spcBef>
                <a:spcPts val="0"/>
              </a:spcBef>
              <a:spcAft>
                <a:spcPts val="0"/>
              </a:spcAft>
              <a:buSzPts val="1800"/>
              <a:buNone/>
            </a:pPr>
            <a:r>
              <a:t/>
            </a:r>
            <a:endParaRPr>
              <a:solidFill>
                <a:schemeClr val="dk1"/>
              </a:solidFill>
            </a:endParaRPr>
          </a:p>
          <a:p>
            <a:pPr indent="0" lvl="0" marL="92075" rtl="0" algn="l">
              <a:lnSpc>
                <a:spcPct val="100000"/>
              </a:lnSpc>
              <a:spcBef>
                <a:spcPts val="0"/>
              </a:spcBef>
              <a:spcAft>
                <a:spcPts val="0"/>
              </a:spcAft>
              <a:buSzPts val="1800"/>
              <a:buNone/>
            </a:pPr>
            <a:r>
              <a:t/>
            </a:r>
            <a:endParaRPr>
              <a:solidFill>
                <a:schemeClr val="dk1"/>
              </a:solidFill>
            </a:endParaRPr>
          </a:p>
          <a:p>
            <a:pPr indent="-69850" lvl="0" marL="279450" rtl="0" algn="l">
              <a:lnSpc>
                <a:spcPct val="90000"/>
              </a:lnSpc>
              <a:spcBef>
                <a:spcPts val="0"/>
              </a:spcBef>
              <a:spcAft>
                <a:spcPts val="0"/>
              </a:spcAft>
              <a:buSzPts val="16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EMBL template">
      <a:dk1>
        <a:srgbClr val="000000"/>
      </a:dk1>
      <a:lt1>
        <a:srgbClr val="FFFFFF"/>
      </a:lt1>
      <a:dk2>
        <a:srgbClr val="007B53"/>
      </a:dk2>
      <a:lt2>
        <a:srgbClr val="707372"/>
      </a:lt2>
      <a:accent1>
        <a:srgbClr val="18974C"/>
      </a:accent1>
      <a:accent2>
        <a:srgbClr val="A1BE1F"/>
      </a:accent2>
      <a:accent3>
        <a:srgbClr val="F49E17"/>
      </a:accent3>
      <a:accent4>
        <a:srgbClr val="F4C61F"/>
      </a:accent4>
      <a:accent5>
        <a:srgbClr val="D41645"/>
      </a:accent5>
      <a:accent6>
        <a:srgbClr val="3B6FB6"/>
      </a:accent6>
      <a:hlink>
        <a:srgbClr val="2A57A3"/>
      </a:hlink>
      <a:folHlink>
        <a:srgbClr val="7345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